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6" r:id="rId2"/>
  </p:sldMasterIdLst>
  <p:notesMasterIdLst>
    <p:notesMasterId r:id="rId20"/>
  </p:notesMasterIdLst>
  <p:sldIdLst>
    <p:sldId id="256" r:id="rId3"/>
    <p:sldId id="264" r:id="rId4"/>
    <p:sldId id="265" r:id="rId5"/>
    <p:sldId id="266" r:id="rId6"/>
    <p:sldId id="268" r:id="rId7"/>
    <p:sldId id="270" r:id="rId8"/>
    <p:sldId id="267" r:id="rId9"/>
    <p:sldId id="269" r:id="rId10"/>
    <p:sldId id="257" r:id="rId11"/>
    <p:sldId id="259" r:id="rId12"/>
    <p:sldId id="260" r:id="rId13"/>
    <p:sldId id="263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2093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76"/>
    <p:restoredTop sz="94694"/>
  </p:normalViewPr>
  <p:slideViewPr>
    <p:cSldViewPr snapToGrid="0" snapToObjects="1">
      <p:cViewPr varScale="1">
        <p:scale>
          <a:sx n="120" d="100"/>
          <a:sy n="120" d="100"/>
        </p:scale>
        <p:origin x="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svg"/><Relationship Id="rId1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svg"/><Relationship Id="rId1" Type="http://schemas.openxmlformats.org/officeDocument/2006/relationships/image" Target="../media/image10.pn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svg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B0C7B5-7DF3-4D95-9D75-3E6817F24CA7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80D4FE7-3B82-4914-BA0A-4884490F930A}">
      <dgm:prSet custT="1"/>
      <dgm:spPr/>
      <dgm:t>
        <a:bodyPr/>
        <a:lstStyle/>
        <a:p>
          <a:pPr>
            <a:defRPr b="1"/>
          </a:pPr>
          <a:r>
            <a:rPr lang="en-US" sz="2000" dirty="0">
              <a:solidFill>
                <a:srgbClr val="942093"/>
              </a:solidFill>
            </a:rPr>
            <a:t>Political sphere</a:t>
          </a:r>
          <a:r>
            <a:rPr lang="en-US" sz="2000" dirty="0"/>
            <a:t> in the Netherlands has been passing through torturous way due to the legislation process on </a:t>
          </a:r>
          <a:r>
            <a:rPr lang="en-US" sz="2000" i="1" dirty="0"/>
            <a:t>Amendment to the Dividend Tax Act 1965 </a:t>
          </a:r>
          <a:r>
            <a:rPr lang="en-US" sz="2000" dirty="0"/>
            <a:t>for the last 12 months. </a:t>
          </a:r>
        </a:p>
      </dgm:t>
    </dgm:pt>
    <dgm:pt modelId="{D78C2198-4847-4D89-A186-ED483AF4BE36}" type="parTrans" cxnId="{812966DF-F6BB-4FA1-8F74-C827B4DAAE03}">
      <dgm:prSet/>
      <dgm:spPr/>
      <dgm:t>
        <a:bodyPr/>
        <a:lstStyle/>
        <a:p>
          <a:endParaRPr lang="en-US"/>
        </a:p>
      </dgm:t>
    </dgm:pt>
    <dgm:pt modelId="{1D659914-F160-47EA-A02B-C040856A65FD}" type="sibTrans" cxnId="{812966DF-F6BB-4FA1-8F74-C827B4DAAE03}">
      <dgm:prSet/>
      <dgm:spPr/>
      <dgm:t>
        <a:bodyPr/>
        <a:lstStyle/>
        <a:p>
          <a:endParaRPr lang="en-US"/>
        </a:p>
      </dgm:t>
    </dgm:pt>
    <dgm:pt modelId="{E1F8C238-49C2-4A04-AFAD-4F8B8AD00F79}">
      <dgm:prSet custT="1"/>
      <dgm:spPr/>
      <dgm:t>
        <a:bodyPr/>
        <a:lstStyle/>
        <a:p>
          <a:r>
            <a:rPr lang="en-US" sz="1800" dirty="0"/>
            <a:t>The government proposal on the abolishment of dividend tax (</a:t>
          </a:r>
          <a:r>
            <a:rPr lang="en-US" sz="1800" b="1" i="1" dirty="0" err="1">
              <a:solidFill>
                <a:srgbClr val="942093"/>
              </a:solidFill>
            </a:rPr>
            <a:t>dividendbelasting</a:t>
          </a:r>
          <a:r>
            <a:rPr lang="en-US" sz="1800" dirty="0"/>
            <a:t>) </a:t>
          </a:r>
        </a:p>
      </dgm:t>
    </dgm:pt>
    <dgm:pt modelId="{E853E740-6494-496A-B1A3-B7A6C122356B}" type="parTrans" cxnId="{91A9E867-EC48-46CE-AA8F-DFF16548EF6C}">
      <dgm:prSet/>
      <dgm:spPr/>
      <dgm:t>
        <a:bodyPr/>
        <a:lstStyle/>
        <a:p>
          <a:endParaRPr lang="en-US"/>
        </a:p>
      </dgm:t>
    </dgm:pt>
    <dgm:pt modelId="{E242A0E3-EF10-43B2-A76F-C2067B246C60}" type="sibTrans" cxnId="{91A9E867-EC48-46CE-AA8F-DFF16548EF6C}">
      <dgm:prSet/>
      <dgm:spPr/>
      <dgm:t>
        <a:bodyPr/>
        <a:lstStyle/>
        <a:p>
          <a:endParaRPr lang="en-US"/>
        </a:p>
      </dgm:t>
    </dgm:pt>
    <dgm:pt modelId="{0FE2754F-BC1F-4143-812C-72F16EFAD51E}">
      <dgm:prSet custT="1"/>
      <dgm:spPr/>
      <dgm:t>
        <a:bodyPr/>
        <a:lstStyle/>
        <a:p>
          <a:pPr>
            <a:defRPr b="1"/>
          </a:pPr>
          <a:r>
            <a:rPr lang="en-US" sz="2000" dirty="0"/>
            <a:t>Observations:</a:t>
          </a:r>
        </a:p>
      </dgm:t>
    </dgm:pt>
    <dgm:pt modelId="{C42E9AD1-9F88-4203-9111-463C9250C417}" type="parTrans" cxnId="{BC785E31-12B3-4714-82A8-CCA87030E5C5}">
      <dgm:prSet/>
      <dgm:spPr/>
      <dgm:t>
        <a:bodyPr/>
        <a:lstStyle/>
        <a:p>
          <a:endParaRPr lang="en-US"/>
        </a:p>
      </dgm:t>
    </dgm:pt>
    <dgm:pt modelId="{A71336FF-5EC4-4A66-82FA-43CD4E6FDF20}" type="sibTrans" cxnId="{BC785E31-12B3-4714-82A8-CCA87030E5C5}">
      <dgm:prSet/>
      <dgm:spPr/>
      <dgm:t>
        <a:bodyPr/>
        <a:lstStyle/>
        <a:p>
          <a:endParaRPr lang="en-US"/>
        </a:p>
      </dgm:t>
    </dgm:pt>
    <dgm:pt modelId="{52C15883-78C4-4932-B183-37877F5F22FA}">
      <dgm:prSet custT="1"/>
      <dgm:spPr/>
      <dgm:t>
        <a:bodyPr/>
        <a:lstStyle/>
        <a:p>
          <a:pPr>
            <a:buFont typeface="Wingdings" pitchFamily="2" charset="2"/>
            <a:buChar char="ü"/>
          </a:pPr>
          <a:r>
            <a:rPr lang="en-US" sz="1800" dirty="0"/>
            <a:t>&gt; </a:t>
          </a:r>
          <a:r>
            <a:rPr lang="en-US" sz="1800" b="1" dirty="0">
              <a:solidFill>
                <a:srgbClr val="942093"/>
              </a:solidFill>
            </a:rPr>
            <a:t>ideological distance </a:t>
          </a:r>
          <a:r>
            <a:rPr lang="en-US" sz="1800" dirty="0"/>
            <a:t>among central-right coalition parties </a:t>
          </a:r>
        </a:p>
      </dgm:t>
    </dgm:pt>
    <dgm:pt modelId="{B64E2493-5E5E-44E2-B36F-D7635F3E7120}" type="parTrans" cxnId="{1F4E6AD8-F8F0-4158-B361-4352EB742F11}">
      <dgm:prSet/>
      <dgm:spPr/>
      <dgm:t>
        <a:bodyPr/>
        <a:lstStyle/>
        <a:p>
          <a:endParaRPr lang="en-US"/>
        </a:p>
      </dgm:t>
    </dgm:pt>
    <dgm:pt modelId="{55913A09-AEAD-472F-BF49-235135F80224}" type="sibTrans" cxnId="{1F4E6AD8-F8F0-4158-B361-4352EB742F11}">
      <dgm:prSet/>
      <dgm:spPr/>
      <dgm:t>
        <a:bodyPr/>
        <a:lstStyle/>
        <a:p>
          <a:endParaRPr lang="en-US"/>
        </a:p>
      </dgm:t>
    </dgm:pt>
    <dgm:pt modelId="{658021DB-4AF0-46E3-A19E-5271EA692D4C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&gt; </a:t>
          </a:r>
          <a:r>
            <a:rPr lang="en-US" sz="1800" b="1" dirty="0">
              <a:solidFill>
                <a:srgbClr val="942093"/>
              </a:solidFill>
            </a:rPr>
            <a:t>ideological proximity </a:t>
          </a:r>
          <a:r>
            <a:rPr lang="en-US" sz="1800" dirty="0"/>
            <a:t>among opposition parties </a:t>
          </a:r>
        </a:p>
      </dgm:t>
    </dgm:pt>
    <dgm:pt modelId="{954AE738-3D26-4D2E-9C81-CE0422075B47}" type="parTrans" cxnId="{A531C936-F6E4-48ED-B65C-56EA4495FDD7}">
      <dgm:prSet/>
      <dgm:spPr/>
      <dgm:t>
        <a:bodyPr/>
        <a:lstStyle/>
        <a:p>
          <a:endParaRPr lang="en-US"/>
        </a:p>
      </dgm:t>
    </dgm:pt>
    <dgm:pt modelId="{ACDB9F23-BFC2-4159-986E-1568141639F5}" type="sibTrans" cxnId="{A531C936-F6E4-48ED-B65C-56EA4495FDD7}">
      <dgm:prSet/>
      <dgm:spPr/>
      <dgm:t>
        <a:bodyPr/>
        <a:lstStyle/>
        <a:p>
          <a:endParaRPr lang="en-US"/>
        </a:p>
      </dgm:t>
    </dgm:pt>
    <dgm:pt modelId="{13ABC9D6-6EAA-402D-A423-5F70851C424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/>
            <a:t>&gt; </a:t>
          </a:r>
          <a:r>
            <a:rPr lang="en-US" sz="1800" b="1" dirty="0">
              <a:solidFill>
                <a:srgbClr val="942093"/>
              </a:solidFill>
            </a:rPr>
            <a:t>political ambiguity </a:t>
          </a:r>
          <a:r>
            <a:rPr lang="en-US" sz="1800" dirty="0"/>
            <a:t>among diverged public perception</a:t>
          </a:r>
        </a:p>
      </dgm:t>
    </dgm:pt>
    <dgm:pt modelId="{689004AD-543F-40E9-BA0D-9029ED027CE1}" type="parTrans" cxnId="{FD696FC4-D69D-4470-B93B-5D8FC35D6CE5}">
      <dgm:prSet/>
      <dgm:spPr/>
      <dgm:t>
        <a:bodyPr/>
        <a:lstStyle/>
        <a:p>
          <a:endParaRPr lang="en-US"/>
        </a:p>
      </dgm:t>
    </dgm:pt>
    <dgm:pt modelId="{3C46CD68-C522-4AE4-9764-79D4175F0AF6}" type="sibTrans" cxnId="{FD696FC4-D69D-4470-B93B-5D8FC35D6CE5}">
      <dgm:prSet/>
      <dgm:spPr/>
      <dgm:t>
        <a:bodyPr/>
        <a:lstStyle/>
        <a:p>
          <a:endParaRPr lang="en-US"/>
        </a:p>
      </dgm:t>
    </dgm:pt>
    <dgm:pt modelId="{87138009-E480-4A8D-A56D-DD188D32AB86}" type="pres">
      <dgm:prSet presAssocID="{46B0C7B5-7DF3-4D95-9D75-3E6817F24CA7}" presName="root" presStyleCnt="0">
        <dgm:presLayoutVars>
          <dgm:dir/>
          <dgm:resizeHandles val="exact"/>
        </dgm:presLayoutVars>
      </dgm:prSet>
      <dgm:spPr/>
    </dgm:pt>
    <dgm:pt modelId="{D130BF9F-A97B-4CF2-89CC-CA9277CFDB9E}" type="pres">
      <dgm:prSet presAssocID="{680D4FE7-3B82-4914-BA0A-4884490F930A}" presName="compNode" presStyleCnt="0"/>
      <dgm:spPr/>
    </dgm:pt>
    <dgm:pt modelId="{D9174F84-1EBE-4035-A907-40151ACA18EB}" type="pres">
      <dgm:prSet presAssocID="{680D4FE7-3B82-4914-BA0A-4884490F930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D1DDDC06-3518-4DA5-B12D-62BBB0D47A24}" type="pres">
      <dgm:prSet presAssocID="{680D4FE7-3B82-4914-BA0A-4884490F930A}" presName="iconSpace" presStyleCnt="0"/>
      <dgm:spPr/>
    </dgm:pt>
    <dgm:pt modelId="{D994FECC-77A1-4966-9C1D-A21E0B3FB647}" type="pres">
      <dgm:prSet presAssocID="{680D4FE7-3B82-4914-BA0A-4884490F930A}" presName="parTx" presStyleLbl="revTx" presStyleIdx="0" presStyleCnt="4">
        <dgm:presLayoutVars>
          <dgm:chMax val="0"/>
          <dgm:chPref val="0"/>
        </dgm:presLayoutVars>
      </dgm:prSet>
      <dgm:spPr/>
    </dgm:pt>
    <dgm:pt modelId="{A1DB49C7-F64E-4B75-B02B-2919A803C42A}" type="pres">
      <dgm:prSet presAssocID="{680D4FE7-3B82-4914-BA0A-4884490F930A}" presName="txSpace" presStyleCnt="0"/>
      <dgm:spPr/>
    </dgm:pt>
    <dgm:pt modelId="{72DA0FE4-2EC1-4D25-A84B-396AA4649443}" type="pres">
      <dgm:prSet presAssocID="{680D4FE7-3B82-4914-BA0A-4884490F930A}" presName="desTx" presStyleLbl="revTx" presStyleIdx="1" presStyleCnt="4" custLinFactNeighborX="-317" custLinFactNeighborY="39494">
        <dgm:presLayoutVars/>
      </dgm:prSet>
      <dgm:spPr/>
    </dgm:pt>
    <dgm:pt modelId="{9E416602-B596-4096-99C1-7D597DEEDD1B}" type="pres">
      <dgm:prSet presAssocID="{1D659914-F160-47EA-A02B-C040856A65FD}" presName="sibTrans" presStyleCnt="0"/>
      <dgm:spPr/>
    </dgm:pt>
    <dgm:pt modelId="{395F98EF-CF91-4D91-8D9B-5C4E53E94B14}" type="pres">
      <dgm:prSet presAssocID="{0FE2754F-BC1F-4143-812C-72F16EFAD51E}" presName="compNode" presStyleCnt="0"/>
      <dgm:spPr/>
    </dgm:pt>
    <dgm:pt modelId="{122033A0-CCAF-4788-968C-70ED36A475B1}" type="pres">
      <dgm:prSet presAssocID="{0FE2754F-BC1F-4143-812C-72F16EFAD51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AE6AB06E-8A01-4DB6-977B-36908612B073}" type="pres">
      <dgm:prSet presAssocID="{0FE2754F-BC1F-4143-812C-72F16EFAD51E}" presName="iconSpace" presStyleCnt="0"/>
      <dgm:spPr/>
    </dgm:pt>
    <dgm:pt modelId="{12766818-A79B-447A-BF99-98B8CDD07330}" type="pres">
      <dgm:prSet presAssocID="{0FE2754F-BC1F-4143-812C-72F16EFAD51E}" presName="parTx" presStyleLbl="revTx" presStyleIdx="2" presStyleCnt="4">
        <dgm:presLayoutVars>
          <dgm:chMax val="0"/>
          <dgm:chPref val="0"/>
        </dgm:presLayoutVars>
      </dgm:prSet>
      <dgm:spPr/>
    </dgm:pt>
    <dgm:pt modelId="{907BBC5F-290C-4200-AB29-F43B90757078}" type="pres">
      <dgm:prSet presAssocID="{0FE2754F-BC1F-4143-812C-72F16EFAD51E}" presName="txSpace" presStyleCnt="0"/>
      <dgm:spPr/>
    </dgm:pt>
    <dgm:pt modelId="{DDDF0D6F-77FB-4652-B02C-CF2682F910D2}" type="pres">
      <dgm:prSet presAssocID="{0FE2754F-BC1F-4143-812C-72F16EFAD51E}" presName="desTx" presStyleLbl="revTx" presStyleIdx="3" presStyleCnt="4" custLinFactY="-11300" custLinFactNeighborX="-1657" custLinFactNeighborY="-100000">
        <dgm:presLayoutVars/>
      </dgm:prSet>
      <dgm:spPr/>
    </dgm:pt>
  </dgm:ptLst>
  <dgm:cxnLst>
    <dgm:cxn modelId="{3EFC2F21-A2BE-4FBE-95D7-BA4EC74E02A1}" type="presOf" srcId="{46B0C7B5-7DF3-4D95-9D75-3E6817F24CA7}" destId="{87138009-E480-4A8D-A56D-DD188D32AB86}" srcOrd="0" destOrd="0" presId="urn:microsoft.com/office/officeart/2018/5/layout/CenteredIconLabelDescriptionList"/>
    <dgm:cxn modelId="{BC785E31-12B3-4714-82A8-CCA87030E5C5}" srcId="{46B0C7B5-7DF3-4D95-9D75-3E6817F24CA7}" destId="{0FE2754F-BC1F-4143-812C-72F16EFAD51E}" srcOrd="1" destOrd="0" parTransId="{C42E9AD1-9F88-4203-9111-463C9250C417}" sibTransId="{A71336FF-5EC4-4A66-82FA-43CD4E6FDF20}"/>
    <dgm:cxn modelId="{A531C936-F6E4-48ED-B65C-56EA4495FDD7}" srcId="{0FE2754F-BC1F-4143-812C-72F16EFAD51E}" destId="{658021DB-4AF0-46E3-A19E-5271EA692D4C}" srcOrd="1" destOrd="0" parTransId="{954AE738-3D26-4D2E-9C81-CE0422075B47}" sibTransId="{ACDB9F23-BFC2-4159-986E-1568141639F5}"/>
    <dgm:cxn modelId="{81729A46-9F95-47E4-8173-F3A3844E375F}" type="presOf" srcId="{13ABC9D6-6EAA-402D-A423-5F70851C424A}" destId="{DDDF0D6F-77FB-4652-B02C-CF2682F910D2}" srcOrd="0" destOrd="2" presId="urn:microsoft.com/office/officeart/2018/5/layout/CenteredIconLabelDescriptionList"/>
    <dgm:cxn modelId="{834B5763-D8BD-4FC1-9CE4-238447BBC30F}" type="presOf" srcId="{E1F8C238-49C2-4A04-AFAD-4F8B8AD00F79}" destId="{72DA0FE4-2EC1-4D25-A84B-396AA4649443}" srcOrd="0" destOrd="0" presId="urn:microsoft.com/office/officeart/2018/5/layout/CenteredIconLabelDescriptionList"/>
    <dgm:cxn modelId="{91A9E867-EC48-46CE-AA8F-DFF16548EF6C}" srcId="{680D4FE7-3B82-4914-BA0A-4884490F930A}" destId="{E1F8C238-49C2-4A04-AFAD-4F8B8AD00F79}" srcOrd="0" destOrd="0" parTransId="{E853E740-6494-496A-B1A3-B7A6C122356B}" sibTransId="{E242A0E3-EF10-43B2-A76F-C2067B246C60}"/>
    <dgm:cxn modelId="{B1557068-610D-47FF-9972-B1F3A5D174F5}" type="presOf" srcId="{0FE2754F-BC1F-4143-812C-72F16EFAD51E}" destId="{12766818-A79B-447A-BF99-98B8CDD07330}" srcOrd="0" destOrd="0" presId="urn:microsoft.com/office/officeart/2018/5/layout/CenteredIconLabelDescriptionList"/>
    <dgm:cxn modelId="{CBD65983-96B9-45EF-A155-BBB74DAB5E37}" type="presOf" srcId="{52C15883-78C4-4932-B183-37877F5F22FA}" destId="{DDDF0D6F-77FB-4652-B02C-CF2682F910D2}" srcOrd="0" destOrd="0" presId="urn:microsoft.com/office/officeart/2018/5/layout/CenteredIconLabelDescriptionList"/>
    <dgm:cxn modelId="{7EBDA8B5-3643-4595-9951-897BD5983DC7}" type="presOf" srcId="{680D4FE7-3B82-4914-BA0A-4884490F930A}" destId="{D994FECC-77A1-4966-9C1D-A21E0B3FB647}" srcOrd="0" destOrd="0" presId="urn:microsoft.com/office/officeart/2018/5/layout/CenteredIconLabelDescriptionList"/>
    <dgm:cxn modelId="{FD696FC4-D69D-4470-B93B-5D8FC35D6CE5}" srcId="{0FE2754F-BC1F-4143-812C-72F16EFAD51E}" destId="{13ABC9D6-6EAA-402D-A423-5F70851C424A}" srcOrd="2" destOrd="0" parTransId="{689004AD-543F-40E9-BA0D-9029ED027CE1}" sibTransId="{3C46CD68-C522-4AE4-9764-79D4175F0AF6}"/>
    <dgm:cxn modelId="{1F4E6AD8-F8F0-4158-B361-4352EB742F11}" srcId="{0FE2754F-BC1F-4143-812C-72F16EFAD51E}" destId="{52C15883-78C4-4932-B183-37877F5F22FA}" srcOrd="0" destOrd="0" parTransId="{B64E2493-5E5E-44E2-B36F-D7635F3E7120}" sibTransId="{55913A09-AEAD-472F-BF49-235135F80224}"/>
    <dgm:cxn modelId="{19CF0EDD-D0F2-460E-B297-2583BB9CA71F}" type="presOf" srcId="{658021DB-4AF0-46E3-A19E-5271EA692D4C}" destId="{DDDF0D6F-77FB-4652-B02C-CF2682F910D2}" srcOrd="0" destOrd="1" presId="urn:microsoft.com/office/officeart/2018/5/layout/CenteredIconLabelDescriptionList"/>
    <dgm:cxn modelId="{812966DF-F6BB-4FA1-8F74-C827B4DAAE03}" srcId="{46B0C7B5-7DF3-4D95-9D75-3E6817F24CA7}" destId="{680D4FE7-3B82-4914-BA0A-4884490F930A}" srcOrd="0" destOrd="0" parTransId="{D78C2198-4847-4D89-A186-ED483AF4BE36}" sibTransId="{1D659914-F160-47EA-A02B-C040856A65FD}"/>
    <dgm:cxn modelId="{81F3A6E7-2F38-448E-AE36-25542C85CE4B}" type="presParOf" srcId="{87138009-E480-4A8D-A56D-DD188D32AB86}" destId="{D130BF9F-A97B-4CF2-89CC-CA9277CFDB9E}" srcOrd="0" destOrd="0" presId="urn:microsoft.com/office/officeart/2018/5/layout/CenteredIconLabelDescriptionList"/>
    <dgm:cxn modelId="{E708124A-4477-4447-A7AC-2483E8A76007}" type="presParOf" srcId="{D130BF9F-A97B-4CF2-89CC-CA9277CFDB9E}" destId="{D9174F84-1EBE-4035-A907-40151ACA18EB}" srcOrd="0" destOrd="0" presId="urn:microsoft.com/office/officeart/2018/5/layout/CenteredIconLabelDescriptionList"/>
    <dgm:cxn modelId="{C768C32B-368C-4965-9B91-CD822E67BCD3}" type="presParOf" srcId="{D130BF9F-A97B-4CF2-89CC-CA9277CFDB9E}" destId="{D1DDDC06-3518-4DA5-B12D-62BBB0D47A24}" srcOrd="1" destOrd="0" presId="urn:microsoft.com/office/officeart/2018/5/layout/CenteredIconLabelDescriptionList"/>
    <dgm:cxn modelId="{CCCEEAC3-EF1B-463E-98C1-1A0F3DEF64DC}" type="presParOf" srcId="{D130BF9F-A97B-4CF2-89CC-CA9277CFDB9E}" destId="{D994FECC-77A1-4966-9C1D-A21E0B3FB647}" srcOrd="2" destOrd="0" presId="urn:microsoft.com/office/officeart/2018/5/layout/CenteredIconLabelDescriptionList"/>
    <dgm:cxn modelId="{809F4E90-6EAC-4568-95BF-C74791A34F90}" type="presParOf" srcId="{D130BF9F-A97B-4CF2-89CC-CA9277CFDB9E}" destId="{A1DB49C7-F64E-4B75-B02B-2919A803C42A}" srcOrd="3" destOrd="0" presId="urn:microsoft.com/office/officeart/2018/5/layout/CenteredIconLabelDescriptionList"/>
    <dgm:cxn modelId="{76771618-A51F-4F2C-A3A1-070A1AFD8737}" type="presParOf" srcId="{D130BF9F-A97B-4CF2-89CC-CA9277CFDB9E}" destId="{72DA0FE4-2EC1-4D25-A84B-396AA4649443}" srcOrd="4" destOrd="0" presId="urn:microsoft.com/office/officeart/2018/5/layout/CenteredIconLabelDescriptionList"/>
    <dgm:cxn modelId="{C4A9EC96-E560-46EA-82C8-108E686CE92F}" type="presParOf" srcId="{87138009-E480-4A8D-A56D-DD188D32AB86}" destId="{9E416602-B596-4096-99C1-7D597DEEDD1B}" srcOrd="1" destOrd="0" presId="urn:microsoft.com/office/officeart/2018/5/layout/CenteredIconLabelDescriptionList"/>
    <dgm:cxn modelId="{862952C2-200C-45EE-80A9-B5755D7844C3}" type="presParOf" srcId="{87138009-E480-4A8D-A56D-DD188D32AB86}" destId="{395F98EF-CF91-4D91-8D9B-5C4E53E94B14}" srcOrd="2" destOrd="0" presId="urn:microsoft.com/office/officeart/2018/5/layout/CenteredIconLabelDescriptionList"/>
    <dgm:cxn modelId="{2D8B3786-9464-4745-BD3A-A89C051E0169}" type="presParOf" srcId="{395F98EF-CF91-4D91-8D9B-5C4E53E94B14}" destId="{122033A0-CCAF-4788-968C-70ED36A475B1}" srcOrd="0" destOrd="0" presId="urn:microsoft.com/office/officeart/2018/5/layout/CenteredIconLabelDescriptionList"/>
    <dgm:cxn modelId="{19D9A480-2248-40A2-92C8-72D4D7D32594}" type="presParOf" srcId="{395F98EF-CF91-4D91-8D9B-5C4E53E94B14}" destId="{AE6AB06E-8A01-4DB6-977B-36908612B073}" srcOrd="1" destOrd="0" presId="urn:microsoft.com/office/officeart/2018/5/layout/CenteredIconLabelDescriptionList"/>
    <dgm:cxn modelId="{ADDD24A1-0C10-430B-9850-0216C8DB0E3E}" type="presParOf" srcId="{395F98EF-CF91-4D91-8D9B-5C4E53E94B14}" destId="{12766818-A79B-447A-BF99-98B8CDD07330}" srcOrd="2" destOrd="0" presId="urn:microsoft.com/office/officeart/2018/5/layout/CenteredIconLabelDescriptionList"/>
    <dgm:cxn modelId="{7AF66C08-848C-449E-8EB5-0A9AF804AF40}" type="presParOf" srcId="{395F98EF-CF91-4D91-8D9B-5C4E53E94B14}" destId="{907BBC5F-290C-4200-AB29-F43B90757078}" srcOrd="3" destOrd="0" presId="urn:microsoft.com/office/officeart/2018/5/layout/CenteredIconLabelDescriptionList"/>
    <dgm:cxn modelId="{383E1F0E-FFE5-4249-835A-C7851ED21C03}" type="presParOf" srcId="{395F98EF-CF91-4D91-8D9B-5C4E53E94B14}" destId="{DDDF0D6F-77FB-4652-B02C-CF2682F910D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CC872F-6A6C-40EB-A7E6-3AC147672FCA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B5C183C-2D61-4D26-9351-5A9833E3DE4C}">
      <dgm:prSet/>
      <dgm:spPr/>
      <dgm:t>
        <a:bodyPr/>
        <a:lstStyle/>
        <a:p>
          <a:r>
            <a:rPr lang="en-US" dirty="0"/>
            <a:t>How does parliamentary debate on dividend tax abolishment portray ideological proximity and ideological distance?</a:t>
          </a:r>
        </a:p>
      </dgm:t>
    </dgm:pt>
    <dgm:pt modelId="{BF081838-2B40-4139-8265-349408F7EE3D}" type="parTrans" cxnId="{0D73A99E-E41B-463F-B5B3-0AB8A90F7166}">
      <dgm:prSet/>
      <dgm:spPr/>
      <dgm:t>
        <a:bodyPr/>
        <a:lstStyle/>
        <a:p>
          <a:endParaRPr lang="en-US"/>
        </a:p>
      </dgm:t>
    </dgm:pt>
    <dgm:pt modelId="{D270E240-887B-47AF-8650-24D62D2EF006}" type="sibTrans" cxnId="{0D73A99E-E41B-463F-B5B3-0AB8A90F7166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4DD15016-268C-4C4D-A2E2-450DED11869E}">
      <dgm:prSet/>
      <dgm:spPr/>
      <dgm:t>
        <a:bodyPr/>
        <a:lstStyle/>
        <a:p>
          <a:r>
            <a:rPr lang="en-US" dirty="0"/>
            <a:t>How does social network reflect public perception on dividend tax abolishment?</a:t>
          </a:r>
        </a:p>
      </dgm:t>
    </dgm:pt>
    <dgm:pt modelId="{06B70439-77DC-48C6-9A34-E38FD73C2146}" type="parTrans" cxnId="{9A9EB333-44D6-4F4D-AAC4-6E6C404B364E}">
      <dgm:prSet/>
      <dgm:spPr/>
      <dgm:t>
        <a:bodyPr/>
        <a:lstStyle/>
        <a:p>
          <a:endParaRPr lang="en-US"/>
        </a:p>
      </dgm:t>
    </dgm:pt>
    <dgm:pt modelId="{8821A6E1-07CB-4E97-AB29-2878CF2D0D3F}" type="sibTrans" cxnId="{9A9EB333-44D6-4F4D-AAC4-6E6C404B364E}">
      <dgm:prSet phldrT="02" phldr="0"/>
      <dgm:spPr/>
      <dgm:t>
        <a:bodyPr/>
        <a:lstStyle/>
        <a:p>
          <a:r>
            <a:rPr lang="en-US"/>
            <a:t>02</a:t>
          </a:r>
          <a:endParaRPr lang="en-US" dirty="0"/>
        </a:p>
      </dgm:t>
    </dgm:pt>
    <dgm:pt modelId="{BD877D43-5C47-714B-9C84-3169BCCEA02D}" type="pres">
      <dgm:prSet presAssocID="{4ACC872F-6A6C-40EB-A7E6-3AC147672FCA}" presName="Name0" presStyleCnt="0">
        <dgm:presLayoutVars>
          <dgm:animLvl val="lvl"/>
          <dgm:resizeHandles val="exact"/>
        </dgm:presLayoutVars>
      </dgm:prSet>
      <dgm:spPr/>
    </dgm:pt>
    <dgm:pt modelId="{545D4D20-6539-A14C-AC61-DD9159698FFE}" type="pres">
      <dgm:prSet presAssocID="{CB5C183C-2D61-4D26-9351-5A9833E3DE4C}" presName="compositeNode" presStyleCnt="0">
        <dgm:presLayoutVars>
          <dgm:bulletEnabled val="1"/>
        </dgm:presLayoutVars>
      </dgm:prSet>
      <dgm:spPr/>
    </dgm:pt>
    <dgm:pt modelId="{759107C4-ACDB-4349-93AD-AA289B2DB9EC}" type="pres">
      <dgm:prSet presAssocID="{CB5C183C-2D61-4D26-9351-5A9833E3DE4C}" presName="bgRect" presStyleLbl="alignNode1" presStyleIdx="0" presStyleCnt="2"/>
      <dgm:spPr/>
    </dgm:pt>
    <dgm:pt modelId="{E4364352-4C85-3F4C-AF72-4549026A6EB1}" type="pres">
      <dgm:prSet presAssocID="{D270E240-887B-47AF-8650-24D62D2EF006}" presName="sibTransNodeRect" presStyleLbl="alignNode1" presStyleIdx="0" presStyleCnt="2">
        <dgm:presLayoutVars>
          <dgm:chMax val="0"/>
          <dgm:bulletEnabled val="1"/>
        </dgm:presLayoutVars>
      </dgm:prSet>
      <dgm:spPr/>
    </dgm:pt>
    <dgm:pt modelId="{D7352E3A-317E-8B4F-9D89-3D8810CBA21B}" type="pres">
      <dgm:prSet presAssocID="{CB5C183C-2D61-4D26-9351-5A9833E3DE4C}" presName="nodeRect" presStyleLbl="alignNode1" presStyleIdx="0" presStyleCnt="2">
        <dgm:presLayoutVars>
          <dgm:bulletEnabled val="1"/>
        </dgm:presLayoutVars>
      </dgm:prSet>
      <dgm:spPr/>
    </dgm:pt>
    <dgm:pt modelId="{86425260-8652-1046-A88F-CAD82D702F88}" type="pres">
      <dgm:prSet presAssocID="{D270E240-887B-47AF-8650-24D62D2EF006}" presName="sibTrans" presStyleCnt="0"/>
      <dgm:spPr/>
    </dgm:pt>
    <dgm:pt modelId="{AE054C1F-00C7-6D48-8403-881C59086D9A}" type="pres">
      <dgm:prSet presAssocID="{4DD15016-268C-4C4D-A2E2-450DED11869E}" presName="compositeNode" presStyleCnt="0">
        <dgm:presLayoutVars>
          <dgm:bulletEnabled val="1"/>
        </dgm:presLayoutVars>
      </dgm:prSet>
      <dgm:spPr/>
    </dgm:pt>
    <dgm:pt modelId="{690EE4B2-6530-4545-9543-9AC1BC06D781}" type="pres">
      <dgm:prSet presAssocID="{4DD15016-268C-4C4D-A2E2-450DED11869E}" presName="bgRect" presStyleLbl="alignNode1" presStyleIdx="1" presStyleCnt="2"/>
      <dgm:spPr/>
    </dgm:pt>
    <dgm:pt modelId="{24DC83F7-F41F-D049-A6AE-ABF0C89E8326}" type="pres">
      <dgm:prSet presAssocID="{8821A6E1-07CB-4E97-AB29-2878CF2D0D3F}" presName="sibTransNodeRect" presStyleLbl="alignNode1" presStyleIdx="1" presStyleCnt="2">
        <dgm:presLayoutVars>
          <dgm:chMax val="0"/>
          <dgm:bulletEnabled val="1"/>
        </dgm:presLayoutVars>
      </dgm:prSet>
      <dgm:spPr/>
    </dgm:pt>
    <dgm:pt modelId="{8A81A780-3158-974D-9103-E6678D260D1E}" type="pres">
      <dgm:prSet presAssocID="{4DD15016-268C-4C4D-A2E2-450DED11869E}" presName="nodeRect" presStyleLbl="alignNode1" presStyleIdx="1" presStyleCnt="2">
        <dgm:presLayoutVars>
          <dgm:bulletEnabled val="1"/>
        </dgm:presLayoutVars>
      </dgm:prSet>
      <dgm:spPr/>
    </dgm:pt>
  </dgm:ptLst>
  <dgm:cxnLst>
    <dgm:cxn modelId="{0CA1E628-777A-C242-8F3D-F557DF8CEB28}" type="presOf" srcId="{4ACC872F-6A6C-40EB-A7E6-3AC147672FCA}" destId="{BD877D43-5C47-714B-9C84-3169BCCEA02D}" srcOrd="0" destOrd="0" presId="urn:microsoft.com/office/officeart/2016/7/layout/LinearBlockProcessNumbered"/>
    <dgm:cxn modelId="{9A9EB333-44D6-4F4D-AAC4-6E6C404B364E}" srcId="{4ACC872F-6A6C-40EB-A7E6-3AC147672FCA}" destId="{4DD15016-268C-4C4D-A2E2-450DED11869E}" srcOrd="1" destOrd="0" parTransId="{06B70439-77DC-48C6-9A34-E38FD73C2146}" sibTransId="{8821A6E1-07CB-4E97-AB29-2878CF2D0D3F}"/>
    <dgm:cxn modelId="{10F1313D-7946-3A4F-A6F7-CF3CC2C296B6}" type="presOf" srcId="{D270E240-887B-47AF-8650-24D62D2EF006}" destId="{E4364352-4C85-3F4C-AF72-4549026A6EB1}" srcOrd="0" destOrd="0" presId="urn:microsoft.com/office/officeart/2016/7/layout/LinearBlockProcessNumbered"/>
    <dgm:cxn modelId="{34DFE774-F0D4-464C-BA2B-24FC2EBBEC81}" type="presOf" srcId="{8821A6E1-07CB-4E97-AB29-2878CF2D0D3F}" destId="{24DC83F7-F41F-D049-A6AE-ABF0C89E8326}" srcOrd="0" destOrd="0" presId="urn:microsoft.com/office/officeart/2016/7/layout/LinearBlockProcessNumbered"/>
    <dgm:cxn modelId="{7DF39375-54F6-274B-A99A-0DFF94A20598}" type="presOf" srcId="{4DD15016-268C-4C4D-A2E2-450DED11869E}" destId="{8A81A780-3158-974D-9103-E6678D260D1E}" srcOrd="1" destOrd="0" presId="urn:microsoft.com/office/officeart/2016/7/layout/LinearBlockProcessNumbered"/>
    <dgm:cxn modelId="{0B10869E-AE45-2C4D-8B0F-5F5DECA56D2C}" type="presOf" srcId="{4DD15016-268C-4C4D-A2E2-450DED11869E}" destId="{690EE4B2-6530-4545-9543-9AC1BC06D781}" srcOrd="0" destOrd="0" presId="urn:microsoft.com/office/officeart/2016/7/layout/LinearBlockProcessNumbered"/>
    <dgm:cxn modelId="{0D73A99E-E41B-463F-B5B3-0AB8A90F7166}" srcId="{4ACC872F-6A6C-40EB-A7E6-3AC147672FCA}" destId="{CB5C183C-2D61-4D26-9351-5A9833E3DE4C}" srcOrd="0" destOrd="0" parTransId="{BF081838-2B40-4139-8265-349408F7EE3D}" sibTransId="{D270E240-887B-47AF-8650-24D62D2EF006}"/>
    <dgm:cxn modelId="{CD2E6DCD-62A5-C64F-B3E9-BE89C7E7610E}" type="presOf" srcId="{CB5C183C-2D61-4D26-9351-5A9833E3DE4C}" destId="{D7352E3A-317E-8B4F-9D89-3D8810CBA21B}" srcOrd="1" destOrd="0" presId="urn:microsoft.com/office/officeart/2016/7/layout/LinearBlockProcessNumbered"/>
    <dgm:cxn modelId="{ED8C16D4-E56A-624E-8E5A-2D26B8C51C59}" type="presOf" srcId="{CB5C183C-2D61-4D26-9351-5A9833E3DE4C}" destId="{759107C4-ACDB-4349-93AD-AA289B2DB9EC}" srcOrd="0" destOrd="0" presId="urn:microsoft.com/office/officeart/2016/7/layout/LinearBlockProcessNumbered"/>
    <dgm:cxn modelId="{CA5DCA90-DF76-C74A-B36F-07A3386D2CA5}" type="presParOf" srcId="{BD877D43-5C47-714B-9C84-3169BCCEA02D}" destId="{545D4D20-6539-A14C-AC61-DD9159698FFE}" srcOrd="0" destOrd="0" presId="urn:microsoft.com/office/officeart/2016/7/layout/LinearBlockProcessNumbered"/>
    <dgm:cxn modelId="{9C2F1FDF-D833-6D4B-B335-592BF5098336}" type="presParOf" srcId="{545D4D20-6539-A14C-AC61-DD9159698FFE}" destId="{759107C4-ACDB-4349-93AD-AA289B2DB9EC}" srcOrd="0" destOrd="0" presId="urn:microsoft.com/office/officeart/2016/7/layout/LinearBlockProcessNumbered"/>
    <dgm:cxn modelId="{AA7FBEDB-6562-6647-95B6-314ACC34B940}" type="presParOf" srcId="{545D4D20-6539-A14C-AC61-DD9159698FFE}" destId="{E4364352-4C85-3F4C-AF72-4549026A6EB1}" srcOrd="1" destOrd="0" presId="urn:microsoft.com/office/officeart/2016/7/layout/LinearBlockProcessNumbered"/>
    <dgm:cxn modelId="{C73D984F-18EA-B741-9C8D-ACC78F916892}" type="presParOf" srcId="{545D4D20-6539-A14C-AC61-DD9159698FFE}" destId="{D7352E3A-317E-8B4F-9D89-3D8810CBA21B}" srcOrd="2" destOrd="0" presId="urn:microsoft.com/office/officeart/2016/7/layout/LinearBlockProcessNumbered"/>
    <dgm:cxn modelId="{DC204E75-60FF-7041-A16D-886AE910EF8E}" type="presParOf" srcId="{BD877D43-5C47-714B-9C84-3169BCCEA02D}" destId="{86425260-8652-1046-A88F-CAD82D702F88}" srcOrd="1" destOrd="0" presId="urn:microsoft.com/office/officeart/2016/7/layout/LinearBlockProcessNumbered"/>
    <dgm:cxn modelId="{4A369F2C-893D-0C43-A69F-C9B86E5D32CD}" type="presParOf" srcId="{BD877D43-5C47-714B-9C84-3169BCCEA02D}" destId="{AE054C1F-00C7-6D48-8403-881C59086D9A}" srcOrd="2" destOrd="0" presId="urn:microsoft.com/office/officeart/2016/7/layout/LinearBlockProcessNumbered"/>
    <dgm:cxn modelId="{EF4D1DD3-70EA-4F47-99A8-EBABE45745B1}" type="presParOf" srcId="{AE054C1F-00C7-6D48-8403-881C59086D9A}" destId="{690EE4B2-6530-4545-9543-9AC1BC06D781}" srcOrd="0" destOrd="0" presId="urn:microsoft.com/office/officeart/2016/7/layout/LinearBlockProcessNumbered"/>
    <dgm:cxn modelId="{F0009D54-CBD3-7F4A-999F-45205BB9E866}" type="presParOf" srcId="{AE054C1F-00C7-6D48-8403-881C59086D9A}" destId="{24DC83F7-F41F-D049-A6AE-ABF0C89E8326}" srcOrd="1" destOrd="0" presId="urn:microsoft.com/office/officeart/2016/7/layout/LinearBlockProcessNumbered"/>
    <dgm:cxn modelId="{E0A1BE80-91FA-FE48-92F3-81B3B3F93A02}" type="presParOf" srcId="{AE054C1F-00C7-6D48-8403-881C59086D9A}" destId="{8A81A780-3158-974D-9103-E6678D260D1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12467D7-F2E4-4049-882B-07F6388F1EF2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C55F945-D164-42D9-B549-A7A07A6B20CF}">
      <dgm:prSet custT="1"/>
      <dgm:spPr/>
      <dgm:t>
        <a:bodyPr/>
        <a:lstStyle/>
        <a:p>
          <a:r>
            <a:rPr lang="en-US" sz="2800" b="1" u="none" dirty="0"/>
            <a:t>Data</a:t>
          </a:r>
          <a:r>
            <a:rPr lang="en-US" sz="2800" u="none" dirty="0"/>
            <a:t>: </a:t>
          </a:r>
          <a:r>
            <a:rPr lang="en-US" sz="2800" i="1" u="none" dirty="0" err="1"/>
            <a:t>Kamervragen</a:t>
          </a:r>
          <a:r>
            <a:rPr lang="en-US" sz="2800" i="1" u="none" dirty="0"/>
            <a:t> </a:t>
          </a:r>
          <a:r>
            <a:rPr lang="en-US" sz="2800" i="1" u="none" dirty="0" err="1"/>
            <a:t>Tweede</a:t>
          </a:r>
          <a:r>
            <a:rPr lang="en-US" sz="2800" i="1" u="none" dirty="0"/>
            <a:t> Kamer</a:t>
          </a:r>
        </a:p>
      </dgm:t>
    </dgm:pt>
    <dgm:pt modelId="{3E840A31-516F-4189-9CE1-511CE2053FDF}" type="parTrans" cxnId="{D95A3888-E26B-4D7A-9E1C-9825ED61E8E8}">
      <dgm:prSet/>
      <dgm:spPr/>
      <dgm:t>
        <a:bodyPr/>
        <a:lstStyle/>
        <a:p>
          <a:endParaRPr lang="en-US" sz="2800" u="none"/>
        </a:p>
      </dgm:t>
    </dgm:pt>
    <dgm:pt modelId="{28537EAA-1AA4-4DCC-8D9F-CE7E476FC5A5}" type="sibTrans" cxnId="{D95A3888-E26B-4D7A-9E1C-9825ED61E8E8}">
      <dgm:prSet/>
      <dgm:spPr/>
      <dgm:t>
        <a:bodyPr/>
        <a:lstStyle/>
        <a:p>
          <a:endParaRPr lang="en-US" sz="2800" u="none"/>
        </a:p>
      </dgm:t>
    </dgm:pt>
    <dgm:pt modelId="{93B8C622-BA63-4E8B-8636-82A08D0F175E}">
      <dgm:prSet custT="1"/>
      <dgm:spPr/>
      <dgm:t>
        <a:bodyPr/>
        <a:lstStyle/>
        <a:p>
          <a:r>
            <a:rPr lang="en-US" sz="2800" b="1" u="none" dirty="0"/>
            <a:t>Keyword</a:t>
          </a:r>
          <a:r>
            <a:rPr lang="en-US" sz="2800" u="none" dirty="0"/>
            <a:t>: #</a:t>
          </a:r>
          <a:r>
            <a:rPr lang="en-US" sz="2800" u="none" dirty="0" err="1"/>
            <a:t>dividendbelasting</a:t>
          </a:r>
          <a:endParaRPr lang="en-US" sz="2800" u="none" dirty="0"/>
        </a:p>
      </dgm:t>
    </dgm:pt>
    <dgm:pt modelId="{F062FA32-9250-4472-B791-AFB15182C914}" type="parTrans" cxnId="{AD788D2A-0B22-485A-A7E5-073361DBFE23}">
      <dgm:prSet/>
      <dgm:spPr/>
      <dgm:t>
        <a:bodyPr/>
        <a:lstStyle/>
        <a:p>
          <a:endParaRPr lang="en-US" sz="2800" u="none"/>
        </a:p>
      </dgm:t>
    </dgm:pt>
    <dgm:pt modelId="{E5648E2D-0CA0-4A88-8EE3-7DFB231FB596}" type="sibTrans" cxnId="{AD788D2A-0B22-485A-A7E5-073361DBFE23}">
      <dgm:prSet/>
      <dgm:spPr/>
      <dgm:t>
        <a:bodyPr/>
        <a:lstStyle/>
        <a:p>
          <a:endParaRPr lang="en-US" sz="2800" u="none"/>
        </a:p>
      </dgm:t>
    </dgm:pt>
    <dgm:pt modelId="{4021CC27-05EC-49D3-A3B6-7CAD37AE1F40}">
      <dgm:prSet custT="1"/>
      <dgm:spPr/>
      <dgm:t>
        <a:bodyPr/>
        <a:lstStyle/>
        <a:p>
          <a:r>
            <a:rPr lang="en-US" sz="2800" b="1" u="none" dirty="0"/>
            <a:t>Period</a:t>
          </a:r>
          <a:r>
            <a:rPr lang="en-US" sz="2800" u="none" dirty="0"/>
            <a:t>: November 2017-October 2018</a:t>
          </a:r>
        </a:p>
      </dgm:t>
    </dgm:pt>
    <dgm:pt modelId="{C589C897-8056-45A8-9BE1-85E14FDF070E}" type="parTrans" cxnId="{4FD33076-A601-421B-9B6C-81C1A4DACACA}">
      <dgm:prSet/>
      <dgm:spPr/>
      <dgm:t>
        <a:bodyPr/>
        <a:lstStyle/>
        <a:p>
          <a:endParaRPr lang="en-US" sz="2800" u="none"/>
        </a:p>
      </dgm:t>
    </dgm:pt>
    <dgm:pt modelId="{2E97C246-31C4-4C49-84BC-61A36EA43B89}" type="sibTrans" cxnId="{4FD33076-A601-421B-9B6C-81C1A4DACACA}">
      <dgm:prSet/>
      <dgm:spPr/>
      <dgm:t>
        <a:bodyPr/>
        <a:lstStyle/>
        <a:p>
          <a:endParaRPr lang="en-US" sz="2800" u="none"/>
        </a:p>
      </dgm:t>
    </dgm:pt>
    <dgm:pt modelId="{6C415612-15FB-4E24-BEDF-97DC54B8AD76}">
      <dgm:prSet custT="1"/>
      <dgm:spPr/>
      <dgm:t>
        <a:bodyPr/>
        <a:lstStyle/>
        <a:p>
          <a:r>
            <a:rPr lang="en-US" sz="2800" b="1" u="none" dirty="0"/>
            <a:t>Language</a:t>
          </a:r>
          <a:r>
            <a:rPr lang="en-US" sz="2800" u="none" dirty="0"/>
            <a:t>: Dutch</a:t>
          </a:r>
        </a:p>
      </dgm:t>
    </dgm:pt>
    <dgm:pt modelId="{86353301-7E08-4023-B3F2-A3114293F1F6}" type="parTrans" cxnId="{792FD608-795D-4055-9F00-ABA6A57BA442}">
      <dgm:prSet/>
      <dgm:spPr/>
      <dgm:t>
        <a:bodyPr/>
        <a:lstStyle/>
        <a:p>
          <a:endParaRPr lang="en-US" sz="2800" u="none"/>
        </a:p>
      </dgm:t>
    </dgm:pt>
    <dgm:pt modelId="{0DD2B9FE-103A-4EEA-9006-6CD660103034}" type="sibTrans" cxnId="{792FD608-795D-4055-9F00-ABA6A57BA442}">
      <dgm:prSet/>
      <dgm:spPr/>
      <dgm:t>
        <a:bodyPr/>
        <a:lstStyle/>
        <a:p>
          <a:endParaRPr lang="en-US" sz="2800" u="none"/>
        </a:p>
      </dgm:t>
    </dgm:pt>
    <dgm:pt modelId="{18A2380F-ACFE-4A81-9AD7-F0B0912DAC6A}">
      <dgm:prSet custT="1"/>
      <dgm:spPr/>
      <dgm:t>
        <a:bodyPr/>
        <a:lstStyle/>
        <a:p>
          <a:r>
            <a:rPr lang="en-US" sz="2800" b="1" u="none" dirty="0"/>
            <a:t>Actor</a:t>
          </a:r>
          <a:r>
            <a:rPr lang="en-US" sz="2800" u="none" dirty="0"/>
            <a:t>: Coalition and Opposition</a:t>
          </a:r>
        </a:p>
      </dgm:t>
    </dgm:pt>
    <dgm:pt modelId="{97A075DB-B996-42BE-9D49-18C5E4074E9B}" type="parTrans" cxnId="{A3AA7EEF-FCA9-4BCD-BEF5-6D6E8F9DABC5}">
      <dgm:prSet/>
      <dgm:spPr/>
      <dgm:t>
        <a:bodyPr/>
        <a:lstStyle/>
        <a:p>
          <a:endParaRPr lang="en-US" sz="2800" u="none"/>
        </a:p>
      </dgm:t>
    </dgm:pt>
    <dgm:pt modelId="{5F8DD57D-73A5-463D-A83B-F12B8BDCDB51}" type="sibTrans" cxnId="{A3AA7EEF-FCA9-4BCD-BEF5-6D6E8F9DABC5}">
      <dgm:prSet/>
      <dgm:spPr/>
      <dgm:t>
        <a:bodyPr/>
        <a:lstStyle/>
        <a:p>
          <a:endParaRPr lang="en-US" sz="2800" u="none"/>
        </a:p>
      </dgm:t>
    </dgm:pt>
    <dgm:pt modelId="{7262A0D4-36C8-A54F-9304-0DC5132BAAD3}" type="pres">
      <dgm:prSet presAssocID="{512467D7-F2E4-4049-882B-07F6388F1EF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E648A78-CE1A-8745-9968-4E0C1303E3A2}" type="pres">
      <dgm:prSet presAssocID="{CC55F945-D164-42D9-B549-A7A07A6B20CF}" presName="hierRoot1" presStyleCnt="0">
        <dgm:presLayoutVars>
          <dgm:hierBranch val="init"/>
        </dgm:presLayoutVars>
      </dgm:prSet>
      <dgm:spPr/>
    </dgm:pt>
    <dgm:pt modelId="{F6EBD0FF-3EB2-584F-B1E4-13E5F4ADCCF9}" type="pres">
      <dgm:prSet presAssocID="{CC55F945-D164-42D9-B549-A7A07A6B20CF}" presName="rootComposite1" presStyleCnt="0"/>
      <dgm:spPr/>
    </dgm:pt>
    <dgm:pt modelId="{374779F8-F272-F34D-83A0-6A03E1672F08}" type="pres">
      <dgm:prSet presAssocID="{CC55F945-D164-42D9-B549-A7A07A6B20CF}" presName="rootText1" presStyleLbl="node0" presStyleIdx="0" presStyleCnt="2">
        <dgm:presLayoutVars>
          <dgm:chPref val="3"/>
        </dgm:presLayoutVars>
      </dgm:prSet>
      <dgm:spPr/>
    </dgm:pt>
    <dgm:pt modelId="{44A452E3-917F-AF4B-BDA5-F07028F84A9F}" type="pres">
      <dgm:prSet presAssocID="{CC55F945-D164-42D9-B549-A7A07A6B20CF}" presName="rootConnector1" presStyleLbl="node1" presStyleIdx="0" presStyleCnt="0"/>
      <dgm:spPr/>
    </dgm:pt>
    <dgm:pt modelId="{E2E7FFB3-5301-DD4C-BAD7-5405662AB400}" type="pres">
      <dgm:prSet presAssocID="{CC55F945-D164-42D9-B549-A7A07A6B20CF}" presName="hierChild2" presStyleCnt="0"/>
      <dgm:spPr/>
    </dgm:pt>
    <dgm:pt modelId="{2E2F3A1E-6D53-BD48-8857-BABA2C117EB4}" type="pres">
      <dgm:prSet presAssocID="{F062FA32-9250-4472-B791-AFB15182C914}" presName="Name64" presStyleLbl="parChTrans1D2" presStyleIdx="0" presStyleCnt="3"/>
      <dgm:spPr/>
    </dgm:pt>
    <dgm:pt modelId="{6C810528-CAE7-D44F-A3DD-E4E247607336}" type="pres">
      <dgm:prSet presAssocID="{93B8C622-BA63-4E8B-8636-82A08D0F175E}" presName="hierRoot2" presStyleCnt="0">
        <dgm:presLayoutVars>
          <dgm:hierBranch val="init"/>
        </dgm:presLayoutVars>
      </dgm:prSet>
      <dgm:spPr/>
    </dgm:pt>
    <dgm:pt modelId="{1712045F-AB29-5841-A9CF-A7CA18D4E787}" type="pres">
      <dgm:prSet presAssocID="{93B8C622-BA63-4E8B-8636-82A08D0F175E}" presName="rootComposite" presStyleCnt="0"/>
      <dgm:spPr/>
    </dgm:pt>
    <dgm:pt modelId="{25148E7E-47B5-2A4F-B746-B85EFC4BF9DD}" type="pres">
      <dgm:prSet presAssocID="{93B8C622-BA63-4E8B-8636-82A08D0F175E}" presName="rootText" presStyleLbl="node2" presStyleIdx="0" presStyleCnt="3">
        <dgm:presLayoutVars>
          <dgm:chPref val="3"/>
        </dgm:presLayoutVars>
      </dgm:prSet>
      <dgm:spPr/>
    </dgm:pt>
    <dgm:pt modelId="{C99A0E96-D020-384C-B786-70C1C2987D64}" type="pres">
      <dgm:prSet presAssocID="{93B8C622-BA63-4E8B-8636-82A08D0F175E}" presName="rootConnector" presStyleLbl="node2" presStyleIdx="0" presStyleCnt="3"/>
      <dgm:spPr/>
    </dgm:pt>
    <dgm:pt modelId="{654DF632-A467-6247-895D-A4F383A5F037}" type="pres">
      <dgm:prSet presAssocID="{93B8C622-BA63-4E8B-8636-82A08D0F175E}" presName="hierChild4" presStyleCnt="0"/>
      <dgm:spPr/>
    </dgm:pt>
    <dgm:pt modelId="{424F3CD2-6702-2043-9FF8-052ACCE4958C}" type="pres">
      <dgm:prSet presAssocID="{93B8C622-BA63-4E8B-8636-82A08D0F175E}" presName="hierChild5" presStyleCnt="0"/>
      <dgm:spPr/>
    </dgm:pt>
    <dgm:pt modelId="{CD23CBBF-0059-9041-8630-4B96BCF4F6D6}" type="pres">
      <dgm:prSet presAssocID="{C589C897-8056-45A8-9BE1-85E14FDF070E}" presName="Name64" presStyleLbl="parChTrans1D2" presStyleIdx="1" presStyleCnt="3"/>
      <dgm:spPr/>
    </dgm:pt>
    <dgm:pt modelId="{15509315-DA97-E142-A970-594874EA71F2}" type="pres">
      <dgm:prSet presAssocID="{4021CC27-05EC-49D3-A3B6-7CAD37AE1F40}" presName="hierRoot2" presStyleCnt="0">
        <dgm:presLayoutVars>
          <dgm:hierBranch val="init"/>
        </dgm:presLayoutVars>
      </dgm:prSet>
      <dgm:spPr/>
    </dgm:pt>
    <dgm:pt modelId="{EBCFB98A-0F09-7747-84D2-6288C4FC8E19}" type="pres">
      <dgm:prSet presAssocID="{4021CC27-05EC-49D3-A3B6-7CAD37AE1F40}" presName="rootComposite" presStyleCnt="0"/>
      <dgm:spPr/>
    </dgm:pt>
    <dgm:pt modelId="{E29A5D74-04A9-BC4B-BD63-3C1D5E7CAF45}" type="pres">
      <dgm:prSet presAssocID="{4021CC27-05EC-49D3-A3B6-7CAD37AE1F40}" presName="rootText" presStyleLbl="node2" presStyleIdx="1" presStyleCnt="3">
        <dgm:presLayoutVars>
          <dgm:chPref val="3"/>
        </dgm:presLayoutVars>
      </dgm:prSet>
      <dgm:spPr/>
    </dgm:pt>
    <dgm:pt modelId="{10D5556F-0F4E-F845-92D4-9803773DE8D7}" type="pres">
      <dgm:prSet presAssocID="{4021CC27-05EC-49D3-A3B6-7CAD37AE1F40}" presName="rootConnector" presStyleLbl="node2" presStyleIdx="1" presStyleCnt="3"/>
      <dgm:spPr/>
    </dgm:pt>
    <dgm:pt modelId="{A4779A02-D44C-514B-87A6-07EC0FEC32C5}" type="pres">
      <dgm:prSet presAssocID="{4021CC27-05EC-49D3-A3B6-7CAD37AE1F40}" presName="hierChild4" presStyleCnt="0"/>
      <dgm:spPr/>
    </dgm:pt>
    <dgm:pt modelId="{0B0E28E1-64EE-E04D-BBF7-ADFA49926681}" type="pres">
      <dgm:prSet presAssocID="{4021CC27-05EC-49D3-A3B6-7CAD37AE1F40}" presName="hierChild5" presStyleCnt="0"/>
      <dgm:spPr/>
    </dgm:pt>
    <dgm:pt modelId="{99487E76-6FA6-B748-9A00-16BC841B048A}" type="pres">
      <dgm:prSet presAssocID="{86353301-7E08-4023-B3F2-A3114293F1F6}" presName="Name64" presStyleLbl="parChTrans1D2" presStyleIdx="2" presStyleCnt="3"/>
      <dgm:spPr/>
    </dgm:pt>
    <dgm:pt modelId="{8E90E3A5-7AA5-8E44-9C71-36B056AF0C06}" type="pres">
      <dgm:prSet presAssocID="{6C415612-15FB-4E24-BEDF-97DC54B8AD76}" presName="hierRoot2" presStyleCnt="0">
        <dgm:presLayoutVars>
          <dgm:hierBranch val="init"/>
        </dgm:presLayoutVars>
      </dgm:prSet>
      <dgm:spPr/>
    </dgm:pt>
    <dgm:pt modelId="{B0DC7813-1E9D-574E-8F80-C4A602A93507}" type="pres">
      <dgm:prSet presAssocID="{6C415612-15FB-4E24-BEDF-97DC54B8AD76}" presName="rootComposite" presStyleCnt="0"/>
      <dgm:spPr/>
    </dgm:pt>
    <dgm:pt modelId="{D928E3E0-3C4C-8C4D-9C5F-E37DF6003852}" type="pres">
      <dgm:prSet presAssocID="{6C415612-15FB-4E24-BEDF-97DC54B8AD76}" presName="rootText" presStyleLbl="node2" presStyleIdx="2" presStyleCnt="3">
        <dgm:presLayoutVars>
          <dgm:chPref val="3"/>
        </dgm:presLayoutVars>
      </dgm:prSet>
      <dgm:spPr/>
    </dgm:pt>
    <dgm:pt modelId="{D8370192-64F5-7846-A4E0-53CCDA556AB7}" type="pres">
      <dgm:prSet presAssocID="{6C415612-15FB-4E24-BEDF-97DC54B8AD76}" presName="rootConnector" presStyleLbl="node2" presStyleIdx="2" presStyleCnt="3"/>
      <dgm:spPr/>
    </dgm:pt>
    <dgm:pt modelId="{6C363A22-251F-1941-9A0D-1B554ACA4C81}" type="pres">
      <dgm:prSet presAssocID="{6C415612-15FB-4E24-BEDF-97DC54B8AD76}" presName="hierChild4" presStyleCnt="0"/>
      <dgm:spPr/>
    </dgm:pt>
    <dgm:pt modelId="{42AE9409-DFA5-3340-A5B3-E5ACEB4E894B}" type="pres">
      <dgm:prSet presAssocID="{6C415612-15FB-4E24-BEDF-97DC54B8AD76}" presName="hierChild5" presStyleCnt="0"/>
      <dgm:spPr/>
    </dgm:pt>
    <dgm:pt modelId="{117F91DD-E949-4642-B0DA-B41FB2806C00}" type="pres">
      <dgm:prSet presAssocID="{CC55F945-D164-42D9-B549-A7A07A6B20CF}" presName="hierChild3" presStyleCnt="0"/>
      <dgm:spPr/>
    </dgm:pt>
    <dgm:pt modelId="{1BC99367-AC3B-5E4F-A7A3-A6AA1B1B3737}" type="pres">
      <dgm:prSet presAssocID="{18A2380F-ACFE-4A81-9AD7-F0B0912DAC6A}" presName="hierRoot1" presStyleCnt="0">
        <dgm:presLayoutVars>
          <dgm:hierBranch val="init"/>
        </dgm:presLayoutVars>
      </dgm:prSet>
      <dgm:spPr/>
    </dgm:pt>
    <dgm:pt modelId="{FB522E29-8E78-B94B-94C2-E83CD5366BA1}" type="pres">
      <dgm:prSet presAssocID="{18A2380F-ACFE-4A81-9AD7-F0B0912DAC6A}" presName="rootComposite1" presStyleCnt="0"/>
      <dgm:spPr/>
    </dgm:pt>
    <dgm:pt modelId="{7105110A-FAAE-A540-9385-0708B2399417}" type="pres">
      <dgm:prSet presAssocID="{18A2380F-ACFE-4A81-9AD7-F0B0912DAC6A}" presName="rootText1" presStyleLbl="node0" presStyleIdx="1" presStyleCnt="2" custScaleX="102916">
        <dgm:presLayoutVars>
          <dgm:chPref val="3"/>
        </dgm:presLayoutVars>
      </dgm:prSet>
      <dgm:spPr/>
    </dgm:pt>
    <dgm:pt modelId="{2A4C22F4-7BD4-2D41-A397-EC089C83D110}" type="pres">
      <dgm:prSet presAssocID="{18A2380F-ACFE-4A81-9AD7-F0B0912DAC6A}" presName="rootConnector1" presStyleLbl="node1" presStyleIdx="0" presStyleCnt="0"/>
      <dgm:spPr/>
    </dgm:pt>
    <dgm:pt modelId="{CA074328-E861-2443-B83F-BDB1FBD2E802}" type="pres">
      <dgm:prSet presAssocID="{18A2380F-ACFE-4A81-9AD7-F0B0912DAC6A}" presName="hierChild2" presStyleCnt="0"/>
      <dgm:spPr/>
    </dgm:pt>
    <dgm:pt modelId="{48DED210-B87A-C34C-AC46-AE2E35386D19}" type="pres">
      <dgm:prSet presAssocID="{18A2380F-ACFE-4A81-9AD7-F0B0912DAC6A}" presName="hierChild3" presStyleCnt="0"/>
      <dgm:spPr/>
    </dgm:pt>
  </dgm:ptLst>
  <dgm:cxnLst>
    <dgm:cxn modelId="{8D556B06-75A1-BA43-B154-F9A948AB9400}" type="presOf" srcId="{C589C897-8056-45A8-9BE1-85E14FDF070E}" destId="{CD23CBBF-0059-9041-8630-4B96BCF4F6D6}" srcOrd="0" destOrd="0" presId="urn:microsoft.com/office/officeart/2009/3/layout/HorizontalOrganizationChart"/>
    <dgm:cxn modelId="{46BE9B08-165A-E043-82B6-D0B3E53BEF1C}" type="presOf" srcId="{93B8C622-BA63-4E8B-8636-82A08D0F175E}" destId="{25148E7E-47B5-2A4F-B746-B85EFC4BF9DD}" srcOrd="0" destOrd="0" presId="urn:microsoft.com/office/officeart/2009/3/layout/HorizontalOrganizationChart"/>
    <dgm:cxn modelId="{792FD608-795D-4055-9F00-ABA6A57BA442}" srcId="{CC55F945-D164-42D9-B549-A7A07A6B20CF}" destId="{6C415612-15FB-4E24-BEDF-97DC54B8AD76}" srcOrd="2" destOrd="0" parTransId="{86353301-7E08-4023-B3F2-A3114293F1F6}" sibTransId="{0DD2B9FE-103A-4EEA-9006-6CD660103034}"/>
    <dgm:cxn modelId="{730E0B0B-A688-804B-8B06-9C803CC9C482}" type="presOf" srcId="{4021CC27-05EC-49D3-A3B6-7CAD37AE1F40}" destId="{E29A5D74-04A9-BC4B-BD63-3C1D5E7CAF45}" srcOrd="0" destOrd="0" presId="urn:microsoft.com/office/officeart/2009/3/layout/HorizontalOrganizationChart"/>
    <dgm:cxn modelId="{BF48F60F-55EF-7540-A26A-0A9B5C906CA4}" type="presOf" srcId="{CC55F945-D164-42D9-B549-A7A07A6B20CF}" destId="{44A452E3-917F-AF4B-BDA5-F07028F84A9F}" srcOrd="1" destOrd="0" presId="urn:microsoft.com/office/officeart/2009/3/layout/HorizontalOrganizationChart"/>
    <dgm:cxn modelId="{AFC77826-486A-F64A-8330-925DED81B236}" type="presOf" srcId="{18A2380F-ACFE-4A81-9AD7-F0B0912DAC6A}" destId="{7105110A-FAAE-A540-9385-0708B2399417}" srcOrd="0" destOrd="0" presId="urn:microsoft.com/office/officeart/2009/3/layout/HorizontalOrganizationChart"/>
    <dgm:cxn modelId="{B5D6C226-FB1D-1F4E-A304-C5FED8EF1F37}" type="presOf" srcId="{6C415612-15FB-4E24-BEDF-97DC54B8AD76}" destId="{D8370192-64F5-7846-A4E0-53CCDA556AB7}" srcOrd="1" destOrd="0" presId="urn:microsoft.com/office/officeart/2009/3/layout/HorizontalOrganizationChart"/>
    <dgm:cxn modelId="{AD788D2A-0B22-485A-A7E5-073361DBFE23}" srcId="{CC55F945-D164-42D9-B549-A7A07A6B20CF}" destId="{93B8C622-BA63-4E8B-8636-82A08D0F175E}" srcOrd="0" destOrd="0" parTransId="{F062FA32-9250-4472-B791-AFB15182C914}" sibTransId="{E5648E2D-0CA0-4A88-8EE3-7DFB231FB596}"/>
    <dgm:cxn modelId="{34CC1F3D-A622-6B4B-8D24-348C0630D3F9}" type="presOf" srcId="{512467D7-F2E4-4049-882B-07F6388F1EF2}" destId="{7262A0D4-36C8-A54F-9304-0DC5132BAAD3}" srcOrd="0" destOrd="0" presId="urn:microsoft.com/office/officeart/2009/3/layout/HorizontalOrganizationChart"/>
    <dgm:cxn modelId="{4FD33076-A601-421B-9B6C-81C1A4DACACA}" srcId="{CC55F945-D164-42D9-B549-A7A07A6B20CF}" destId="{4021CC27-05EC-49D3-A3B6-7CAD37AE1F40}" srcOrd="1" destOrd="0" parTransId="{C589C897-8056-45A8-9BE1-85E14FDF070E}" sibTransId="{2E97C246-31C4-4C49-84BC-61A36EA43B89}"/>
    <dgm:cxn modelId="{D95A3888-E26B-4D7A-9E1C-9825ED61E8E8}" srcId="{512467D7-F2E4-4049-882B-07F6388F1EF2}" destId="{CC55F945-D164-42D9-B549-A7A07A6B20CF}" srcOrd="0" destOrd="0" parTransId="{3E840A31-516F-4189-9CE1-511CE2053FDF}" sibTransId="{28537EAA-1AA4-4DCC-8D9F-CE7E476FC5A5}"/>
    <dgm:cxn modelId="{0356C9AA-C5CD-634C-8E3A-079AAF6CA5E7}" type="presOf" srcId="{93B8C622-BA63-4E8B-8636-82A08D0F175E}" destId="{C99A0E96-D020-384C-B786-70C1C2987D64}" srcOrd="1" destOrd="0" presId="urn:microsoft.com/office/officeart/2009/3/layout/HorizontalOrganizationChart"/>
    <dgm:cxn modelId="{A5BAF1AD-F346-FB4B-A667-685509939641}" type="presOf" srcId="{18A2380F-ACFE-4A81-9AD7-F0B0912DAC6A}" destId="{2A4C22F4-7BD4-2D41-A397-EC089C83D110}" srcOrd="1" destOrd="0" presId="urn:microsoft.com/office/officeart/2009/3/layout/HorizontalOrganizationChart"/>
    <dgm:cxn modelId="{4198CBB0-CD2B-0045-A62C-06CBF5DC0C0B}" type="presOf" srcId="{F062FA32-9250-4472-B791-AFB15182C914}" destId="{2E2F3A1E-6D53-BD48-8857-BABA2C117EB4}" srcOrd="0" destOrd="0" presId="urn:microsoft.com/office/officeart/2009/3/layout/HorizontalOrganizationChart"/>
    <dgm:cxn modelId="{729F33B2-2DB8-A04A-97D8-A616E98AEEFD}" type="presOf" srcId="{4021CC27-05EC-49D3-A3B6-7CAD37AE1F40}" destId="{10D5556F-0F4E-F845-92D4-9803773DE8D7}" srcOrd="1" destOrd="0" presId="urn:microsoft.com/office/officeart/2009/3/layout/HorizontalOrganizationChart"/>
    <dgm:cxn modelId="{32EE5FCD-85BD-754E-9421-7472BF82A292}" type="presOf" srcId="{86353301-7E08-4023-B3F2-A3114293F1F6}" destId="{99487E76-6FA6-B748-9A00-16BC841B048A}" srcOrd="0" destOrd="0" presId="urn:microsoft.com/office/officeart/2009/3/layout/HorizontalOrganizationChart"/>
    <dgm:cxn modelId="{C1D568D7-50BC-4C4F-B14C-F4D2DA0CF926}" type="presOf" srcId="{CC55F945-D164-42D9-B549-A7A07A6B20CF}" destId="{374779F8-F272-F34D-83A0-6A03E1672F08}" srcOrd="0" destOrd="0" presId="urn:microsoft.com/office/officeart/2009/3/layout/HorizontalOrganizationChart"/>
    <dgm:cxn modelId="{A3AA7EEF-FCA9-4BCD-BEF5-6D6E8F9DABC5}" srcId="{512467D7-F2E4-4049-882B-07F6388F1EF2}" destId="{18A2380F-ACFE-4A81-9AD7-F0B0912DAC6A}" srcOrd="1" destOrd="0" parTransId="{97A075DB-B996-42BE-9D49-18C5E4074E9B}" sibTransId="{5F8DD57D-73A5-463D-A83B-F12B8BDCDB51}"/>
    <dgm:cxn modelId="{CAC747FB-F079-1041-967B-D6D3514C1E52}" type="presOf" srcId="{6C415612-15FB-4E24-BEDF-97DC54B8AD76}" destId="{D928E3E0-3C4C-8C4D-9C5F-E37DF6003852}" srcOrd="0" destOrd="0" presId="urn:microsoft.com/office/officeart/2009/3/layout/HorizontalOrganizationChart"/>
    <dgm:cxn modelId="{6A81F047-2DA7-4247-B112-EAE12C4BF1AD}" type="presParOf" srcId="{7262A0D4-36C8-A54F-9304-0DC5132BAAD3}" destId="{BE648A78-CE1A-8745-9968-4E0C1303E3A2}" srcOrd="0" destOrd="0" presId="urn:microsoft.com/office/officeart/2009/3/layout/HorizontalOrganizationChart"/>
    <dgm:cxn modelId="{0BC7E96E-1B45-2C42-B810-4EDC669A05BE}" type="presParOf" srcId="{BE648A78-CE1A-8745-9968-4E0C1303E3A2}" destId="{F6EBD0FF-3EB2-584F-B1E4-13E5F4ADCCF9}" srcOrd="0" destOrd="0" presId="urn:microsoft.com/office/officeart/2009/3/layout/HorizontalOrganizationChart"/>
    <dgm:cxn modelId="{34CC6C2C-1F10-C045-96DA-2655BECCE2E6}" type="presParOf" srcId="{F6EBD0FF-3EB2-584F-B1E4-13E5F4ADCCF9}" destId="{374779F8-F272-F34D-83A0-6A03E1672F08}" srcOrd="0" destOrd="0" presId="urn:microsoft.com/office/officeart/2009/3/layout/HorizontalOrganizationChart"/>
    <dgm:cxn modelId="{A841FCD8-69C8-8F41-BA35-1CC664F27EF5}" type="presParOf" srcId="{F6EBD0FF-3EB2-584F-B1E4-13E5F4ADCCF9}" destId="{44A452E3-917F-AF4B-BDA5-F07028F84A9F}" srcOrd="1" destOrd="0" presId="urn:microsoft.com/office/officeart/2009/3/layout/HorizontalOrganizationChart"/>
    <dgm:cxn modelId="{DCFD3C18-B48F-1C4E-911C-DA96EE855CD2}" type="presParOf" srcId="{BE648A78-CE1A-8745-9968-4E0C1303E3A2}" destId="{E2E7FFB3-5301-DD4C-BAD7-5405662AB400}" srcOrd="1" destOrd="0" presId="urn:microsoft.com/office/officeart/2009/3/layout/HorizontalOrganizationChart"/>
    <dgm:cxn modelId="{0E5B4004-2DB7-A140-B971-21BE85F2959D}" type="presParOf" srcId="{E2E7FFB3-5301-DD4C-BAD7-5405662AB400}" destId="{2E2F3A1E-6D53-BD48-8857-BABA2C117EB4}" srcOrd="0" destOrd="0" presId="urn:microsoft.com/office/officeart/2009/3/layout/HorizontalOrganizationChart"/>
    <dgm:cxn modelId="{36258D09-532A-D148-AB35-936C7A3460B2}" type="presParOf" srcId="{E2E7FFB3-5301-DD4C-BAD7-5405662AB400}" destId="{6C810528-CAE7-D44F-A3DD-E4E247607336}" srcOrd="1" destOrd="0" presId="urn:microsoft.com/office/officeart/2009/3/layout/HorizontalOrganizationChart"/>
    <dgm:cxn modelId="{C9BF7525-CE0C-3E45-8018-34DFAA5F4269}" type="presParOf" srcId="{6C810528-CAE7-D44F-A3DD-E4E247607336}" destId="{1712045F-AB29-5841-A9CF-A7CA18D4E787}" srcOrd="0" destOrd="0" presId="urn:microsoft.com/office/officeart/2009/3/layout/HorizontalOrganizationChart"/>
    <dgm:cxn modelId="{AE19F4BE-C9DE-A34D-8ED7-14293140D948}" type="presParOf" srcId="{1712045F-AB29-5841-A9CF-A7CA18D4E787}" destId="{25148E7E-47B5-2A4F-B746-B85EFC4BF9DD}" srcOrd="0" destOrd="0" presId="urn:microsoft.com/office/officeart/2009/3/layout/HorizontalOrganizationChart"/>
    <dgm:cxn modelId="{0593608F-8C50-9240-B662-182519D95E4F}" type="presParOf" srcId="{1712045F-AB29-5841-A9CF-A7CA18D4E787}" destId="{C99A0E96-D020-384C-B786-70C1C2987D64}" srcOrd="1" destOrd="0" presId="urn:microsoft.com/office/officeart/2009/3/layout/HorizontalOrganizationChart"/>
    <dgm:cxn modelId="{3ACA1973-C8D2-E344-82E3-ECA177DEB538}" type="presParOf" srcId="{6C810528-CAE7-D44F-A3DD-E4E247607336}" destId="{654DF632-A467-6247-895D-A4F383A5F037}" srcOrd="1" destOrd="0" presId="urn:microsoft.com/office/officeart/2009/3/layout/HorizontalOrganizationChart"/>
    <dgm:cxn modelId="{FF6DA504-50AC-D54E-94E7-21F9F807E17E}" type="presParOf" srcId="{6C810528-CAE7-D44F-A3DD-E4E247607336}" destId="{424F3CD2-6702-2043-9FF8-052ACCE4958C}" srcOrd="2" destOrd="0" presId="urn:microsoft.com/office/officeart/2009/3/layout/HorizontalOrganizationChart"/>
    <dgm:cxn modelId="{3AAB40D7-1B10-7647-AF03-5A2E0631D9AA}" type="presParOf" srcId="{E2E7FFB3-5301-DD4C-BAD7-5405662AB400}" destId="{CD23CBBF-0059-9041-8630-4B96BCF4F6D6}" srcOrd="2" destOrd="0" presId="urn:microsoft.com/office/officeart/2009/3/layout/HorizontalOrganizationChart"/>
    <dgm:cxn modelId="{03AFD891-C87B-FE47-950B-4DC2AC06B9FC}" type="presParOf" srcId="{E2E7FFB3-5301-DD4C-BAD7-5405662AB400}" destId="{15509315-DA97-E142-A970-594874EA71F2}" srcOrd="3" destOrd="0" presId="urn:microsoft.com/office/officeart/2009/3/layout/HorizontalOrganizationChart"/>
    <dgm:cxn modelId="{296A0A20-B39B-0847-B628-DC2CE4DCCE44}" type="presParOf" srcId="{15509315-DA97-E142-A970-594874EA71F2}" destId="{EBCFB98A-0F09-7747-84D2-6288C4FC8E19}" srcOrd="0" destOrd="0" presId="urn:microsoft.com/office/officeart/2009/3/layout/HorizontalOrganizationChart"/>
    <dgm:cxn modelId="{635568D5-2001-3F41-8B7C-64B8F0690D3E}" type="presParOf" srcId="{EBCFB98A-0F09-7747-84D2-6288C4FC8E19}" destId="{E29A5D74-04A9-BC4B-BD63-3C1D5E7CAF45}" srcOrd="0" destOrd="0" presId="urn:microsoft.com/office/officeart/2009/3/layout/HorizontalOrganizationChart"/>
    <dgm:cxn modelId="{4A0712EF-CAD7-B940-9DE7-765166936D75}" type="presParOf" srcId="{EBCFB98A-0F09-7747-84D2-6288C4FC8E19}" destId="{10D5556F-0F4E-F845-92D4-9803773DE8D7}" srcOrd="1" destOrd="0" presId="urn:microsoft.com/office/officeart/2009/3/layout/HorizontalOrganizationChart"/>
    <dgm:cxn modelId="{D2F1A6A6-5F1B-0A45-9F10-0A0D3D371BB9}" type="presParOf" srcId="{15509315-DA97-E142-A970-594874EA71F2}" destId="{A4779A02-D44C-514B-87A6-07EC0FEC32C5}" srcOrd="1" destOrd="0" presId="urn:microsoft.com/office/officeart/2009/3/layout/HorizontalOrganizationChart"/>
    <dgm:cxn modelId="{EE403541-66B3-054A-9300-8D03BDC8EA75}" type="presParOf" srcId="{15509315-DA97-E142-A970-594874EA71F2}" destId="{0B0E28E1-64EE-E04D-BBF7-ADFA49926681}" srcOrd="2" destOrd="0" presId="urn:microsoft.com/office/officeart/2009/3/layout/HorizontalOrganizationChart"/>
    <dgm:cxn modelId="{9CEC46B1-0ECE-8D41-A903-71644151D0F3}" type="presParOf" srcId="{E2E7FFB3-5301-DD4C-BAD7-5405662AB400}" destId="{99487E76-6FA6-B748-9A00-16BC841B048A}" srcOrd="4" destOrd="0" presId="urn:microsoft.com/office/officeart/2009/3/layout/HorizontalOrganizationChart"/>
    <dgm:cxn modelId="{A9AD04E3-E61B-324B-A476-EF42E91FACD3}" type="presParOf" srcId="{E2E7FFB3-5301-DD4C-BAD7-5405662AB400}" destId="{8E90E3A5-7AA5-8E44-9C71-36B056AF0C06}" srcOrd="5" destOrd="0" presId="urn:microsoft.com/office/officeart/2009/3/layout/HorizontalOrganizationChart"/>
    <dgm:cxn modelId="{319465FA-55C8-8047-9A2E-6D51C35B2932}" type="presParOf" srcId="{8E90E3A5-7AA5-8E44-9C71-36B056AF0C06}" destId="{B0DC7813-1E9D-574E-8F80-C4A602A93507}" srcOrd="0" destOrd="0" presId="urn:microsoft.com/office/officeart/2009/3/layout/HorizontalOrganizationChart"/>
    <dgm:cxn modelId="{742014ED-D821-9641-BB13-79EDB03EE68E}" type="presParOf" srcId="{B0DC7813-1E9D-574E-8F80-C4A602A93507}" destId="{D928E3E0-3C4C-8C4D-9C5F-E37DF6003852}" srcOrd="0" destOrd="0" presId="urn:microsoft.com/office/officeart/2009/3/layout/HorizontalOrganizationChart"/>
    <dgm:cxn modelId="{B44247C6-9756-8D4C-8E74-A1FAE911A9DD}" type="presParOf" srcId="{B0DC7813-1E9D-574E-8F80-C4A602A93507}" destId="{D8370192-64F5-7846-A4E0-53CCDA556AB7}" srcOrd="1" destOrd="0" presId="urn:microsoft.com/office/officeart/2009/3/layout/HorizontalOrganizationChart"/>
    <dgm:cxn modelId="{DB002FB7-8DEC-FB48-836F-362639835579}" type="presParOf" srcId="{8E90E3A5-7AA5-8E44-9C71-36B056AF0C06}" destId="{6C363A22-251F-1941-9A0D-1B554ACA4C81}" srcOrd="1" destOrd="0" presId="urn:microsoft.com/office/officeart/2009/3/layout/HorizontalOrganizationChart"/>
    <dgm:cxn modelId="{102D1943-6A84-1049-B53A-8AFF82E4EBEB}" type="presParOf" srcId="{8E90E3A5-7AA5-8E44-9C71-36B056AF0C06}" destId="{42AE9409-DFA5-3340-A5B3-E5ACEB4E894B}" srcOrd="2" destOrd="0" presId="urn:microsoft.com/office/officeart/2009/3/layout/HorizontalOrganizationChart"/>
    <dgm:cxn modelId="{0C960D47-0110-494C-8A6A-9F00C86C9209}" type="presParOf" srcId="{BE648A78-CE1A-8745-9968-4E0C1303E3A2}" destId="{117F91DD-E949-4642-B0DA-B41FB2806C00}" srcOrd="2" destOrd="0" presId="urn:microsoft.com/office/officeart/2009/3/layout/HorizontalOrganizationChart"/>
    <dgm:cxn modelId="{7C9FBC2C-ACEB-0D4F-91EC-FD1351A37B8E}" type="presParOf" srcId="{7262A0D4-36C8-A54F-9304-0DC5132BAAD3}" destId="{1BC99367-AC3B-5E4F-A7A3-A6AA1B1B3737}" srcOrd="1" destOrd="0" presId="urn:microsoft.com/office/officeart/2009/3/layout/HorizontalOrganizationChart"/>
    <dgm:cxn modelId="{87096B37-BD64-3149-A6F0-6689A2279802}" type="presParOf" srcId="{1BC99367-AC3B-5E4F-A7A3-A6AA1B1B3737}" destId="{FB522E29-8E78-B94B-94C2-E83CD5366BA1}" srcOrd="0" destOrd="0" presId="urn:microsoft.com/office/officeart/2009/3/layout/HorizontalOrganizationChart"/>
    <dgm:cxn modelId="{F46F6F56-A12F-3847-846E-F0EAB90257D9}" type="presParOf" srcId="{FB522E29-8E78-B94B-94C2-E83CD5366BA1}" destId="{7105110A-FAAE-A540-9385-0708B2399417}" srcOrd="0" destOrd="0" presId="urn:microsoft.com/office/officeart/2009/3/layout/HorizontalOrganizationChart"/>
    <dgm:cxn modelId="{77C4129E-DFE0-1A49-937B-CEA7876468FF}" type="presParOf" srcId="{FB522E29-8E78-B94B-94C2-E83CD5366BA1}" destId="{2A4C22F4-7BD4-2D41-A397-EC089C83D110}" srcOrd="1" destOrd="0" presId="urn:microsoft.com/office/officeart/2009/3/layout/HorizontalOrganizationChart"/>
    <dgm:cxn modelId="{402C9212-FAC0-AB46-A8DB-15B40D136020}" type="presParOf" srcId="{1BC99367-AC3B-5E4F-A7A3-A6AA1B1B3737}" destId="{CA074328-E861-2443-B83F-BDB1FBD2E802}" srcOrd="1" destOrd="0" presId="urn:microsoft.com/office/officeart/2009/3/layout/HorizontalOrganizationChart"/>
    <dgm:cxn modelId="{0EF9DB20-4092-F946-B312-AEDF7F904C19}" type="presParOf" srcId="{1BC99367-AC3B-5E4F-A7A3-A6AA1B1B3737}" destId="{48DED210-B87A-C34C-AC46-AE2E35386D1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12467D7-F2E4-4049-882B-07F6388F1EF2}" type="doc">
      <dgm:prSet loTypeId="urn:microsoft.com/office/officeart/2009/3/layout/HorizontalOrganizationChart" loCatId="hierarchy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C55F945-D164-42D9-B549-A7A07A6B20CF}">
      <dgm:prSet custT="1"/>
      <dgm:spPr/>
      <dgm:t>
        <a:bodyPr/>
        <a:lstStyle/>
        <a:p>
          <a:r>
            <a:rPr lang="en-US" sz="2800" b="1" u="none" dirty="0"/>
            <a:t>Data</a:t>
          </a:r>
          <a:r>
            <a:rPr lang="en-US" sz="2800" u="none" dirty="0"/>
            <a:t>: Tweet Search API</a:t>
          </a:r>
        </a:p>
      </dgm:t>
    </dgm:pt>
    <dgm:pt modelId="{3E840A31-516F-4189-9CE1-511CE2053FDF}" type="parTrans" cxnId="{D95A3888-E26B-4D7A-9E1C-9825ED61E8E8}">
      <dgm:prSet/>
      <dgm:spPr/>
      <dgm:t>
        <a:bodyPr/>
        <a:lstStyle/>
        <a:p>
          <a:endParaRPr lang="en-US" sz="2800" u="none"/>
        </a:p>
      </dgm:t>
    </dgm:pt>
    <dgm:pt modelId="{28537EAA-1AA4-4DCC-8D9F-CE7E476FC5A5}" type="sibTrans" cxnId="{D95A3888-E26B-4D7A-9E1C-9825ED61E8E8}">
      <dgm:prSet/>
      <dgm:spPr/>
      <dgm:t>
        <a:bodyPr/>
        <a:lstStyle/>
        <a:p>
          <a:endParaRPr lang="en-US" sz="2800" u="none"/>
        </a:p>
      </dgm:t>
    </dgm:pt>
    <dgm:pt modelId="{93B8C622-BA63-4E8B-8636-82A08D0F175E}">
      <dgm:prSet custT="1"/>
      <dgm:spPr/>
      <dgm:t>
        <a:bodyPr/>
        <a:lstStyle/>
        <a:p>
          <a:r>
            <a:rPr lang="en-US" sz="2800" b="1" u="none" dirty="0"/>
            <a:t>Keyword</a:t>
          </a:r>
          <a:r>
            <a:rPr lang="en-US" sz="2800" u="none" dirty="0"/>
            <a:t>: #</a:t>
          </a:r>
          <a:r>
            <a:rPr lang="en-US" sz="2800" u="none" dirty="0" err="1"/>
            <a:t>dividendbelasting</a:t>
          </a:r>
          <a:endParaRPr lang="en-US" sz="2800" u="none" dirty="0"/>
        </a:p>
      </dgm:t>
    </dgm:pt>
    <dgm:pt modelId="{F062FA32-9250-4472-B791-AFB15182C914}" type="parTrans" cxnId="{AD788D2A-0B22-485A-A7E5-073361DBFE23}">
      <dgm:prSet/>
      <dgm:spPr/>
      <dgm:t>
        <a:bodyPr/>
        <a:lstStyle/>
        <a:p>
          <a:endParaRPr lang="en-US" sz="2800" u="none"/>
        </a:p>
      </dgm:t>
    </dgm:pt>
    <dgm:pt modelId="{E5648E2D-0CA0-4A88-8EE3-7DFB231FB596}" type="sibTrans" cxnId="{AD788D2A-0B22-485A-A7E5-073361DBFE23}">
      <dgm:prSet/>
      <dgm:spPr/>
      <dgm:t>
        <a:bodyPr/>
        <a:lstStyle/>
        <a:p>
          <a:endParaRPr lang="en-US" sz="2800" u="none"/>
        </a:p>
      </dgm:t>
    </dgm:pt>
    <dgm:pt modelId="{4021CC27-05EC-49D3-A3B6-7CAD37AE1F40}">
      <dgm:prSet custT="1"/>
      <dgm:spPr/>
      <dgm:t>
        <a:bodyPr/>
        <a:lstStyle/>
        <a:p>
          <a:r>
            <a:rPr lang="en-US" sz="2800" b="1" u="none" dirty="0"/>
            <a:t>Period</a:t>
          </a:r>
          <a:r>
            <a:rPr lang="en-US" sz="2800" u="none" dirty="0"/>
            <a:t>: October 2018</a:t>
          </a:r>
        </a:p>
      </dgm:t>
    </dgm:pt>
    <dgm:pt modelId="{C589C897-8056-45A8-9BE1-85E14FDF070E}" type="parTrans" cxnId="{4FD33076-A601-421B-9B6C-81C1A4DACACA}">
      <dgm:prSet/>
      <dgm:spPr/>
      <dgm:t>
        <a:bodyPr/>
        <a:lstStyle/>
        <a:p>
          <a:endParaRPr lang="en-US" sz="2800" u="none"/>
        </a:p>
      </dgm:t>
    </dgm:pt>
    <dgm:pt modelId="{2E97C246-31C4-4C49-84BC-61A36EA43B89}" type="sibTrans" cxnId="{4FD33076-A601-421B-9B6C-81C1A4DACACA}">
      <dgm:prSet/>
      <dgm:spPr/>
      <dgm:t>
        <a:bodyPr/>
        <a:lstStyle/>
        <a:p>
          <a:endParaRPr lang="en-US" sz="2800" u="none"/>
        </a:p>
      </dgm:t>
    </dgm:pt>
    <dgm:pt modelId="{6C415612-15FB-4E24-BEDF-97DC54B8AD76}">
      <dgm:prSet custT="1"/>
      <dgm:spPr/>
      <dgm:t>
        <a:bodyPr/>
        <a:lstStyle/>
        <a:p>
          <a:r>
            <a:rPr lang="en-US" sz="2800" b="1" u="none" dirty="0"/>
            <a:t>Language</a:t>
          </a:r>
          <a:r>
            <a:rPr lang="en-US" sz="2800" u="none" dirty="0"/>
            <a:t>: Dutch</a:t>
          </a:r>
        </a:p>
      </dgm:t>
    </dgm:pt>
    <dgm:pt modelId="{86353301-7E08-4023-B3F2-A3114293F1F6}" type="parTrans" cxnId="{792FD608-795D-4055-9F00-ABA6A57BA442}">
      <dgm:prSet/>
      <dgm:spPr/>
      <dgm:t>
        <a:bodyPr/>
        <a:lstStyle/>
        <a:p>
          <a:endParaRPr lang="en-US" sz="2800" u="none"/>
        </a:p>
      </dgm:t>
    </dgm:pt>
    <dgm:pt modelId="{0DD2B9FE-103A-4EEA-9006-6CD660103034}" type="sibTrans" cxnId="{792FD608-795D-4055-9F00-ABA6A57BA442}">
      <dgm:prSet/>
      <dgm:spPr/>
      <dgm:t>
        <a:bodyPr/>
        <a:lstStyle/>
        <a:p>
          <a:endParaRPr lang="en-US" sz="2800" u="none"/>
        </a:p>
      </dgm:t>
    </dgm:pt>
    <dgm:pt modelId="{18A2380F-ACFE-4A81-9AD7-F0B0912DAC6A}">
      <dgm:prSet custT="1"/>
      <dgm:spPr/>
      <dgm:t>
        <a:bodyPr/>
        <a:lstStyle/>
        <a:p>
          <a:r>
            <a:rPr lang="en-US" sz="2800" b="1" u="none" dirty="0"/>
            <a:t>Actor</a:t>
          </a:r>
          <a:r>
            <a:rPr lang="en-US" sz="2800" u="none" dirty="0"/>
            <a:t>: Elites, Parties, and Public</a:t>
          </a:r>
        </a:p>
      </dgm:t>
    </dgm:pt>
    <dgm:pt modelId="{97A075DB-B996-42BE-9D49-18C5E4074E9B}" type="parTrans" cxnId="{A3AA7EEF-FCA9-4BCD-BEF5-6D6E8F9DABC5}">
      <dgm:prSet/>
      <dgm:spPr/>
      <dgm:t>
        <a:bodyPr/>
        <a:lstStyle/>
        <a:p>
          <a:endParaRPr lang="en-US" sz="2800" u="none"/>
        </a:p>
      </dgm:t>
    </dgm:pt>
    <dgm:pt modelId="{5F8DD57D-73A5-463D-A83B-F12B8BDCDB51}" type="sibTrans" cxnId="{A3AA7EEF-FCA9-4BCD-BEF5-6D6E8F9DABC5}">
      <dgm:prSet/>
      <dgm:spPr/>
      <dgm:t>
        <a:bodyPr/>
        <a:lstStyle/>
        <a:p>
          <a:endParaRPr lang="en-US" sz="2800" u="none"/>
        </a:p>
      </dgm:t>
    </dgm:pt>
    <dgm:pt modelId="{7262A0D4-36C8-A54F-9304-0DC5132BAAD3}" type="pres">
      <dgm:prSet presAssocID="{512467D7-F2E4-4049-882B-07F6388F1EF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E648A78-CE1A-8745-9968-4E0C1303E3A2}" type="pres">
      <dgm:prSet presAssocID="{CC55F945-D164-42D9-B549-A7A07A6B20CF}" presName="hierRoot1" presStyleCnt="0">
        <dgm:presLayoutVars>
          <dgm:hierBranch val="init"/>
        </dgm:presLayoutVars>
      </dgm:prSet>
      <dgm:spPr/>
    </dgm:pt>
    <dgm:pt modelId="{F6EBD0FF-3EB2-584F-B1E4-13E5F4ADCCF9}" type="pres">
      <dgm:prSet presAssocID="{CC55F945-D164-42D9-B549-A7A07A6B20CF}" presName="rootComposite1" presStyleCnt="0"/>
      <dgm:spPr/>
    </dgm:pt>
    <dgm:pt modelId="{374779F8-F272-F34D-83A0-6A03E1672F08}" type="pres">
      <dgm:prSet presAssocID="{CC55F945-D164-42D9-B549-A7A07A6B20CF}" presName="rootText1" presStyleLbl="node0" presStyleIdx="0" presStyleCnt="2">
        <dgm:presLayoutVars>
          <dgm:chPref val="3"/>
        </dgm:presLayoutVars>
      </dgm:prSet>
      <dgm:spPr/>
    </dgm:pt>
    <dgm:pt modelId="{44A452E3-917F-AF4B-BDA5-F07028F84A9F}" type="pres">
      <dgm:prSet presAssocID="{CC55F945-D164-42D9-B549-A7A07A6B20CF}" presName="rootConnector1" presStyleLbl="node1" presStyleIdx="0" presStyleCnt="0"/>
      <dgm:spPr/>
    </dgm:pt>
    <dgm:pt modelId="{E2E7FFB3-5301-DD4C-BAD7-5405662AB400}" type="pres">
      <dgm:prSet presAssocID="{CC55F945-D164-42D9-B549-A7A07A6B20CF}" presName="hierChild2" presStyleCnt="0"/>
      <dgm:spPr/>
    </dgm:pt>
    <dgm:pt modelId="{2E2F3A1E-6D53-BD48-8857-BABA2C117EB4}" type="pres">
      <dgm:prSet presAssocID="{F062FA32-9250-4472-B791-AFB15182C914}" presName="Name64" presStyleLbl="parChTrans1D2" presStyleIdx="0" presStyleCnt="3"/>
      <dgm:spPr/>
    </dgm:pt>
    <dgm:pt modelId="{6C810528-CAE7-D44F-A3DD-E4E247607336}" type="pres">
      <dgm:prSet presAssocID="{93B8C622-BA63-4E8B-8636-82A08D0F175E}" presName="hierRoot2" presStyleCnt="0">
        <dgm:presLayoutVars>
          <dgm:hierBranch val="init"/>
        </dgm:presLayoutVars>
      </dgm:prSet>
      <dgm:spPr/>
    </dgm:pt>
    <dgm:pt modelId="{1712045F-AB29-5841-A9CF-A7CA18D4E787}" type="pres">
      <dgm:prSet presAssocID="{93B8C622-BA63-4E8B-8636-82A08D0F175E}" presName="rootComposite" presStyleCnt="0"/>
      <dgm:spPr/>
    </dgm:pt>
    <dgm:pt modelId="{25148E7E-47B5-2A4F-B746-B85EFC4BF9DD}" type="pres">
      <dgm:prSet presAssocID="{93B8C622-BA63-4E8B-8636-82A08D0F175E}" presName="rootText" presStyleLbl="node2" presStyleIdx="0" presStyleCnt="3">
        <dgm:presLayoutVars>
          <dgm:chPref val="3"/>
        </dgm:presLayoutVars>
      </dgm:prSet>
      <dgm:spPr/>
    </dgm:pt>
    <dgm:pt modelId="{C99A0E96-D020-384C-B786-70C1C2987D64}" type="pres">
      <dgm:prSet presAssocID="{93B8C622-BA63-4E8B-8636-82A08D0F175E}" presName="rootConnector" presStyleLbl="node2" presStyleIdx="0" presStyleCnt="3"/>
      <dgm:spPr/>
    </dgm:pt>
    <dgm:pt modelId="{654DF632-A467-6247-895D-A4F383A5F037}" type="pres">
      <dgm:prSet presAssocID="{93B8C622-BA63-4E8B-8636-82A08D0F175E}" presName="hierChild4" presStyleCnt="0"/>
      <dgm:spPr/>
    </dgm:pt>
    <dgm:pt modelId="{424F3CD2-6702-2043-9FF8-052ACCE4958C}" type="pres">
      <dgm:prSet presAssocID="{93B8C622-BA63-4E8B-8636-82A08D0F175E}" presName="hierChild5" presStyleCnt="0"/>
      <dgm:spPr/>
    </dgm:pt>
    <dgm:pt modelId="{CD23CBBF-0059-9041-8630-4B96BCF4F6D6}" type="pres">
      <dgm:prSet presAssocID="{C589C897-8056-45A8-9BE1-85E14FDF070E}" presName="Name64" presStyleLbl="parChTrans1D2" presStyleIdx="1" presStyleCnt="3"/>
      <dgm:spPr/>
    </dgm:pt>
    <dgm:pt modelId="{15509315-DA97-E142-A970-594874EA71F2}" type="pres">
      <dgm:prSet presAssocID="{4021CC27-05EC-49D3-A3B6-7CAD37AE1F40}" presName="hierRoot2" presStyleCnt="0">
        <dgm:presLayoutVars>
          <dgm:hierBranch val="init"/>
        </dgm:presLayoutVars>
      </dgm:prSet>
      <dgm:spPr/>
    </dgm:pt>
    <dgm:pt modelId="{EBCFB98A-0F09-7747-84D2-6288C4FC8E19}" type="pres">
      <dgm:prSet presAssocID="{4021CC27-05EC-49D3-A3B6-7CAD37AE1F40}" presName="rootComposite" presStyleCnt="0"/>
      <dgm:spPr/>
    </dgm:pt>
    <dgm:pt modelId="{E29A5D74-04A9-BC4B-BD63-3C1D5E7CAF45}" type="pres">
      <dgm:prSet presAssocID="{4021CC27-05EC-49D3-A3B6-7CAD37AE1F40}" presName="rootText" presStyleLbl="node2" presStyleIdx="1" presStyleCnt="3">
        <dgm:presLayoutVars>
          <dgm:chPref val="3"/>
        </dgm:presLayoutVars>
      </dgm:prSet>
      <dgm:spPr/>
    </dgm:pt>
    <dgm:pt modelId="{10D5556F-0F4E-F845-92D4-9803773DE8D7}" type="pres">
      <dgm:prSet presAssocID="{4021CC27-05EC-49D3-A3B6-7CAD37AE1F40}" presName="rootConnector" presStyleLbl="node2" presStyleIdx="1" presStyleCnt="3"/>
      <dgm:spPr/>
    </dgm:pt>
    <dgm:pt modelId="{A4779A02-D44C-514B-87A6-07EC0FEC32C5}" type="pres">
      <dgm:prSet presAssocID="{4021CC27-05EC-49D3-A3B6-7CAD37AE1F40}" presName="hierChild4" presStyleCnt="0"/>
      <dgm:spPr/>
    </dgm:pt>
    <dgm:pt modelId="{0B0E28E1-64EE-E04D-BBF7-ADFA49926681}" type="pres">
      <dgm:prSet presAssocID="{4021CC27-05EC-49D3-A3B6-7CAD37AE1F40}" presName="hierChild5" presStyleCnt="0"/>
      <dgm:spPr/>
    </dgm:pt>
    <dgm:pt modelId="{99487E76-6FA6-B748-9A00-16BC841B048A}" type="pres">
      <dgm:prSet presAssocID="{86353301-7E08-4023-B3F2-A3114293F1F6}" presName="Name64" presStyleLbl="parChTrans1D2" presStyleIdx="2" presStyleCnt="3"/>
      <dgm:spPr/>
    </dgm:pt>
    <dgm:pt modelId="{8E90E3A5-7AA5-8E44-9C71-36B056AF0C06}" type="pres">
      <dgm:prSet presAssocID="{6C415612-15FB-4E24-BEDF-97DC54B8AD76}" presName="hierRoot2" presStyleCnt="0">
        <dgm:presLayoutVars>
          <dgm:hierBranch val="init"/>
        </dgm:presLayoutVars>
      </dgm:prSet>
      <dgm:spPr/>
    </dgm:pt>
    <dgm:pt modelId="{B0DC7813-1E9D-574E-8F80-C4A602A93507}" type="pres">
      <dgm:prSet presAssocID="{6C415612-15FB-4E24-BEDF-97DC54B8AD76}" presName="rootComposite" presStyleCnt="0"/>
      <dgm:spPr/>
    </dgm:pt>
    <dgm:pt modelId="{D928E3E0-3C4C-8C4D-9C5F-E37DF6003852}" type="pres">
      <dgm:prSet presAssocID="{6C415612-15FB-4E24-BEDF-97DC54B8AD76}" presName="rootText" presStyleLbl="node2" presStyleIdx="2" presStyleCnt="3">
        <dgm:presLayoutVars>
          <dgm:chPref val="3"/>
        </dgm:presLayoutVars>
      </dgm:prSet>
      <dgm:spPr/>
    </dgm:pt>
    <dgm:pt modelId="{D8370192-64F5-7846-A4E0-53CCDA556AB7}" type="pres">
      <dgm:prSet presAssocID="{6C415612-15FB-4E24-BEDF-97DC54B8AD76}" presName="rootConnector" presStyleLbl="node2" presStyleIdx="2" presStyleCnt="3"/>
      <dgm:spPr/>
    </dgm:pt>
    <dgm:pt modelId="{6C363A22-251F-1941-9A0D-1B554ACA4C81}" type="pres">
      <dgm:prSet presAssocID="{6C415612-15FB-4E24-BEDF-97DC54B8AD76}" presName="hierChild4" presStyleCnt="0"/>
      <dgm:spPr/>
    </dgm:pt>
    <dgm:pt modelId="{42AE9409-DFA5-3340-A5B3-E5ACEB4E894B}" type="pres">
      <dgm:prSet presAssocID="{6C415612-15FB-4E24-BEDF-97DC54B8AD76}" presName="hierChild5" presStyleCnt="0"/>
      <dgm:spPr/>
    </dgm:pt>
    <dgm:pt modelId="{117F91DD-E949-4642-B0DA-B41FB2806C00}" type="pres">
      <dgm:prSet presAssocID="{CC55F945-D164-42D9-B549-A7A07A6B20CF}" presName="hierChild3" presStyleCnt="0"/>
      <dgm:spPr/>
    </dgm:pt>
    <dgm:pt modelId="{1BC99367-AC3B-5E4F-A7A3-A6AA1B1B3737}" type="pres">
      <dgm:prSet presAssocID="{18A2380F-ACFE-4A81-9AD7-F0B0912DAC6A}" presName="hierRoot1" presStyleCnt="0">
        <dgm:presLayoutVars>
          <dgm:hierBranch val="init"/>
        </dgm:presLayoutVars>
      </dgm:prSet>
      <dgm:spPr/>
    </dgm:pt>
    <dgm:pt modelId="{FB522E29-8E78-B94B-94C2-E83CD5366BA1}" type="pres">
      <dgm:prSet presAssocID="{18A2380F-ACFE-4A81-9AD7-F0B0912DAC6A}" presName="rootComposite1" presStyleCnt="0"/>
      <dgm:spPr/>
    </dgm:pt>
    <dgm:pt modelId="{7105110A-FAAE-A540-9385-0708B2399417}" type="pres">
      <dgm:prSet presAssocID="{18A2380F-ACFE-4A81-9AD7-F0B0912DAC6A}" presName="rootText1" presStyleLbl="node0" presStyleIdx="1" presStyleCnt="2" custScaleX="102916">
        <dgm:presLayoutVars>
          <dgm:chPref val="3"/>
        </dgm:presLayoutVars>
      </dgm:prSet>
      <dgm:spPr/>
    </dgm:pt>
    <dgm:pt modelId="{2A4C22F4-7BD4-2D41-A397-EC089C83D110}" type="pres">
      <dgm:prSet presAssocID="{18A2380F-ACFE-4A81-9AD7-F0B0912DAC6A}" presName="rootConnector1" presStyleLbl="node1" presStyleIdx="0" presStyleCnt="0"/>
      <dgm:spPr/>
    </dgm:pt>
    <dgm:pt modelId="{CA074328-E861-2443-B83F-BDB1FBD2E802}" type="pres">
      <dgm:prSet presAssocID="{18A2380F-ACFE-4A81-9AD7-F0B0912DAC6A}" presName="hierChild2" presStyleCnt="0"/>
      <dgm:spPr/>
    </dgm:pt>
    <dgm:pt modelId="{48DED210-B87A-C34C-AC46-AE2E35386D19}" type="pres">
      <dgm:prSet presAssocID="{18A2380F-ACFE-4A81-9AD7-F0B0912DAC6A}" presName="hierChild3" presStyleCnt="0"/>
      <dgm:spPr/>
    </dgm:pt>
  </dgm:ptLst>
  <dgm:cxnLst>
    <dgm:cxn modelId="{8D556B06-75A1-BA43-B154-F9A948AB9400}" type="presOf" srcId="{C589C897-8056-45A8-9BE1-85E14FDF070E}" destId="{CD23CBBF-0059-9041-8630-4B96BCF4F6D6}" srcOrd="0" destOrd="0" presId="urn:microsoft.com/office/officeart/2009/3/layout/HorizontalOrganizationChart"/>
    <dgm:cxn modelId="{46BE9B08-165A-E043-82B6-D0B3E53BEF1C}" type="presOf" srcId="{93B8C622-BA63-4E8B-8636-82A08D0F175E}" destId="{25148E7E-47B5-2A4F-B746-B85EFC4BF9DD}" srcOrd="0" destOrd="0" presId="urn:microsoft.com/office/officeart/2009/3/layout/HorizontalOrganizationChart"/>
    <dgm:cxn modelId="{792FD608-795D-4055-9F00-ABA6A57BA442}" srcId="{CC55F945-D164-42D9-B549-A7A07A6B20CF}" destId="{6C415612-15FB-4E24-BEDF-97DC54B8AD76}" srcOrd="2" destOrd="0" parTransId="{86353301-7E08-4023-B3F2-A3114293F1F6}" sibTransId="{0DD2B9FE-103A-4EEA-9006-6CD660103034}"/>
    <dgm:cxn modelId="{730E0B0B-A688-804B-8B06-9C803CC9C482}" type="presOf" srcId="{4021CC27-05EC-49D3-A3B6-7CAD37AE1F40}" destId="{E29A5D74-04A9-BC4B-BD63-3C1D5E7CAF45}" srcOrd="0" destOrd="0" presId="urn:microsoft.com/office/officeart/2009/3/layout/HorizontalOrganizationChart"/>
    <dgm:cxn modelId="{BF48F60F-55EF-7540-A26A-0A9B5C906CA4}" type="presOf" srcId="{CC55F945-D164-42D9-B549-A7A07A6B20CF}" destId="{44A452E3-917F-AF4B-BDA5-F07028F84A9F}" srcOrd="1" destOrd="0" presId="urn:microsoft.com/office/officeart/2009/3/layout/HorizontalOrganizationChart"/>
    <dgm:cxn modelId="{AFC77826-486A-F64A-8330-925DED81B236}" type="presOf" srcId="{18A2380F-ACFE-4A81-9AD7-F0B0912DAC6A}" destId="{7105110A-FAAE-A540-9385-0708B2399417}" srcOrd="0" destOrd="0" presId="urn:microsoft.com/office/officeart/2009/3/layout/HorizontalOrganizationChart"/>
    <dgm:cxn modelId="{B5D6C226-FB1D-1F4E-A304-C5FED8EF1F37}" type="presOf" srcId="{6C415612-15FB-4E24-BEDF-97DC54B8AD76}" destId="{D8370192-64F5-7846-A4E0-53CCDA556AB7}" srcOrd="1" destOrd="0" presId="urn:microsoft.com/office/officeart/2009/3/layout/HorizontalOrganizationChart"/>
    <dgm:cxn modelId="{AD788D2A-0B22-485A-A7E5-073361DBFE23}" srcId="{CC55F945-D164-42D9-B549-A7A07A6B20CF}" destId="{93B8C622-BA63-4E8B-8636-82A08D0F175E}" srcOrd="0" destOrd="0" parTransId="{F062FA32-9250-4472-B791-AFB15182C914}" sibTransId="{E5648E2D-0CA0-4A88-8EE3-7DFB231FB596}"/>
    <dgm:cxn modelId="{34CC1F3D-A622-6B4B-8D24-348C0630D3F9}" type="presOf" srcId="{512467D7-F2E4-4049-882B-07F6388F1EF2}" destId="{7262A0D4-36C8-A54F-9304-0DC5132BAAD3}" srcOrd="0" destOrd="0" presId="urn:microsoft.com/office/officeart/2009/3/layout/HorizontalOrganizationChart"/>
    <dgm:cxn modelId="{4FD33076-A601-421B-9B6C-81C1A4DACACA}" srcId="{CC55F945-D164-42D9-B549-A7A07A6B20CF}" destId="{4021CC27-05EC-49D3-A3B6-7CAD37AE1F40}" srcOrd="1" destOrd="0" parTransId="{C589C897-8056-45A8-9BE1-85E14FDF070E}" sibTransId="{2E97C246-31C4-4C49-84BC-61A36EA43B89}"/>
    <dgm:cxn modelId="{D95A3888-E26B-4D7A-9E1C-9825ED61E8E8}" srcId="{512467D7-F2E4-4049-882B-07F6388F1EF2}" destId="{CC55F945-D164-42D9-B549-A7A07A6B20CF}" srcOrd="0" destOrd="0" parTransId="{3E840A31-516F-4189-9CE1-511CE2053FDF}" sibTransId="{28537EAA-1AA4-4DCC-8D9F-CE7E476FC5A5}"/>
    <dgm:cxn modelId="{0356C9AA-C5CD-634C-8E3A-079AAF6CA5E7}" type="presOf" srcId="{93B8C622-BA63-4E8B-8636-82A08D0F175E}" destId="{C99A0E96-D020-384C-B786-70C1C2987D64}" srcOrd="1" destOrd="0" presId="urn:microsoft.com/office/officeart/2009/3/layout/HorizontalOrganizationChart"/>
    <dgm:cxn modelId="{A5BAF1AD-F346-FB4B-A667-685509939641}" type="presOf" srcId="{18A2380F-ACFE-4A81-9AD7-F0B0912DAC6A}" destId="{2A4C22F4-7BD4-2D41-A397-EC089C83D110}" srcOrd="1" destOrd="0" presId="urn:microsoft.com/office/officeart/2009/3/layout/HorizontalOrganizationChart"/>
    <dgm:cxn modelId="{4198CBB0-CD2B-0045-A62C-06CBF5DC0C0B}" type="presOf" srcId="{F062FA32-9250-4472-B791-AFB15182C914}" destId="{2E2F3A1E-6D53-BD48-8857-BABA2C117EB4}" srcOrd="0" destOrd="0" presId="urn:microsoft.com/office/officeart/2009/3/layout/HorizontalOrganizationChart"/>
    <dgm:cxn modelId="{729F33B2-2DB8-A04A-97D8-A616E98AEEFD}" type="presOf" srcId="{4021CC27-05EC-49D3-A3B6-7CAD37AE1F40}" destId="{10D5556F-0F4E-F845-92D4-9803773DE8D7}" srcOrd="1" destOrd="0" presId="urn:microsoft.com/office/officeart/2009/3/layout/HorizontalOrganizationChart"/>
    <dgm:cxn modelId="{32EE5FCD-85BD-754E-9421-7472BF82A292}" type="presOf" srcId="{86353301-7E08-4023-B3F2-A3114293F1F6}" destId="{99487E76-6FA6-B748-9A00-16BC841B048A}" srcOrd="0" destOrd="0" presId="urn:microsoft.com/office/officeart/2009/3/layout/HorizontalOrganizationChart"/>
    <dgm:cxn modelId="{C1D568D7-50BC-4C4F-B14C-F4D2DA0CF926}" type="presOf" srcId="{CC55F945-D164-42D9-B549-A7A07A6B20CF}" destId="{374779F8-F272-F34D-83A0-6A03E1672F08}" srcOrd="0" destOrd="0" presId="urn:microsoft.com/office/officeart/2009/3/layout/HorizontalOrganizationChart"/>
    <dgm:cxn modelId="{A3AA7EEF-FCA9-4BCD-BEF5-6D6E8F9DABC5}" srcId="{512467D7-F2E4-4049-882B-07F6388F1EF2}" destId="{18A2380F-ACFE-4A81-9AD7-F0B0912DAC6A}" srcOrd="1" destOrd="0" parTransId="{97A075DB-B996-42BE-9D49-18C5E4074E9B}" sibTransId="{5F8DD57D-73A5-463D-A83B-F12B8BDCDB51}"/>
    <dgm:cxn modelId="{CAC747FB-F079-1041-967B-D6D3514C1E52}" type="presOf" srcId="{6C415612-15FB-4E24-BEDF-97DC54B8AD76}" destId="{D928E3E0-3C4C-8C4D-9C5F-E37DF6003852}" srcOrd="0" destOrd="0" presId="urn:microsoft.com/office/officeart/2009/3/layout/HorizontalOrganizationChart"/>
    <dgm:cxn modelId="{6A81F047-2DA7-4247-B112-EAE12C4BF1AD}" type="presParOf" srcId="{7262A0D4-36C8-A54F-9304-0DC5132BAAD3}" destId="{BE648A78-CE1A-8745-9968-4E0C1303E3A2}" srcOrd="0" destOrd="0" presId="urn:microsoft.com/office/officeart/2009/3/layout/HorizontalOrganizationChart"/>
    <dgm:cxn modelId="{0BC7E96E-1B45-2C42-B810-4EDC669A05BE}" type="presParOf" srcId="{BE648A78-CE1A-8745-9968-4E0C1303E3A2}" destId="{F6EBD0FF-3EB2-584F-B1E4-13E5F4ADCCF9}" srcOrd="0" destOrd="0" presId="urn:microsoft.com/office/officeart/2009/3/layout/HorizontalOrganizationChart"/>
    <dgm:cxn modelId="{34CC6C2C-1F10-C045-96DA-2655BECCE2E6}" type="presParOf" srcId="{F6EBD0FF-3EB2-584F-B1E4-13E5F4ADCCF9}" destId="{374779F8-F272-F34D-83A0-6A03E1672F08}" srcOrd="0" destOrd="0" presId="urn:microsoft.com/office/officeart/2009/3/layout/HorizontalOrganizationChart"/>
    <dgm:cxn modelId="{A841FCD8-69C8-8F41-BA35-1CC664F27EF5}" type="presParOf" srcId="{F6EBD0FF-3EB2-584F-B1E4-13E5F4ADCCF9}" destId="{44A452E3-917F-AF4B-BDA5-F07028F84A9F}" srcOrd="1" destOrd="0" presId="urn:microsoft.com/office/officeart/2009/3/layout/HorizontalOrganizationChart"/>
    <dgm:cxn modelId="{DCFD3C18-B48F-1C4E-911C-DA96EE855CD2}" type="presParOf" srcId="{BE648A78-CE1A-8745-9968-4E0C1303E3A2}" destId="{E2E7FFB3-5301-DD4C-BAD7-5405662AB400}" srcOrd="1" destOrd="0" presId="urn:microsoft.com/office/officeart/2009/3/layout/HorizontalOrganizationChart"/>
    <dgm:cxn modelId="{0E5B4004-2DB7-A140-B971-21BE85F2959D}" type="presParOf" srcId="{E2E7FFB3-5301-DD4C-BAD7-5405662AB400}" destId="{2E2F3A1E-6D53-BD48-8857-BABA2C117EB4}" srcOrd="0" destOrd="0" presId="urn:microsoft.com/office/officeart/2009/3/layout/HorizontalOrganizationChart"/>
    <dgm:cxn modelId="{36258D09-532A-D148-AB35-936C7A3460B2}" type="presParOf" srcId="{E2E7FFB3-5301-DD4C-BAD7-5405662AB400}" destId="{6C810528-CAE7-D44F-A3DD-E4E247607336}" srcOrd="1" destOrd="0" presId="urn:microsoft.com/office/officeart/2009/3/layout/HorizontalOrganizationChart"/>
    <dgm:cxn modelId="{C9BF7525-CE0C-3E45-8018-34DFAA5F4269}" type="presParOf" srcId="{6C810528-CAE7-D44F-A3DD-E4E247607336}" destId="{1712045F-AB29-5841-A9CF-A7CA18D4E787}" srcOrd="0" destOrd="0" presId="urn:microsoft.com/office/officeart/2009/3/layout/HorizontalOrganizationChart"/>
    <dgm:cxn modelId="{AE19F4BE-C9DE-A34D-8ED7-14293140D948}" type="presParOf" srcId="{1712045F-AB29-5841-A9CF-A7CA18D4E787}" destId="{25148E7E-47B5-2A4F-B746-B85EFC4BF9DD}" srcOrd="0" destOrd="0" presId="urn:microsoft.com/office/officeart/2009/3/layout/HorizontalOrganizationChart"/>
    <dgm:cxn modelId="{0593608F-8C50-9240-B662-182519D95E4F}" type="presParOf" srcId="{1712045F-AB29-5841-A9CF-A7CA18D4E787}" destId="{C99A0E96-D020-384C-B786-70C1C2987D64}" srcOrd="1" destOrd="0" presId="urn:microsoft.com/office/officeart/2009/3/layout/HorizontalOrganizationChart"/>
    <dgm:cxn modelId="{3ACA1973-C8D2-E344-82E3-ECA177DEB538}" type="presParOf" srcId="{6C810528-CAE7-D44F-A3DD-E4E247607336}" destId="{654DF632-A467-6247-895D-A4F383A5F037}" srcOrd="1" destOrd="0" presId="urn:microsoft.com/office/officeart/2009/3/layout/HorizontalOrganizationChart"/>
    <dgm:cxn modelId="{FF6DA504-50AC-D54E-94E7-21F9F807E17E}" type="presParOf" srcId="{6C810528-CAE7-D44F-A3DD-E4E247607336}" destId="{424F3CD2-6702-2043-9FF8-052ACCE4958C}" srcOrd="2" destOrd="0" presId="urn:microsoft.com/office/officeart/2009/3/layout/HorizontalOrganizationChart"/>
    <dgm:cxn modelId="{3AAB40D7-1B10-7647-AF03-5A2E0631D9AA}" type="presParOf" srcId="{E2E7FFB3-5301-DD4C-BAD7-5405662AB400}" destId="{CD23CBBF-0059-9041-8630-4B96BCF4F6D6}" srcOrd="2" destOrd="0" presId="urn:microsoft.com/office/officeart/2009/3/layout/HorizontalOrganizationChart"/>
    <dgm:cxn modelId="{03AFD891-C87B-FE47-950B-4DC2AC06B9FC}" type="presParOf" srcId="{E2E7FFB3-5301-DD4C-BAD7-5405662AB400}" destId="{15509315-DA97-E142-A970-594874EA71F2}" srcOrd="3" destOrd="0" presId="urn:microsoft.com/office/officeart/2009/3/layout/HorizontalOrganizationChart"/>
    <dgm:cxn modelId="{296A0A20-B39B-0847-B628-DC2CE4DCCE44}" type="presParOf" srcId="{15509315-DA97-E142-A970-594874EA71F2}" destId="{EBCFB98A-0F09-7747-84D2-6288C4FC8E19}" srcOrd="0" destOrd="0" presId="urn:microsoft.com/office/officeart/2009/3/layout/HorizontalOrganizationChart"/>
    <dgm:cxn modelId="{635568D5-2001-3F41-8B7C-64B8F0690D3E}" type="presParOf" srcId="{EBCFB98A-0F09-7747-84D2-6288C4FC8E19}" destId="{E29A5D74-04A9-BC4B-BD63-3C1D5E7CAF45}" srcOrd="0" destOrd="0" presId="urn:microsoft.com/office/officeart/2009/3/layout/HorizontalOrganizationChart"/>
    <dgm:cxn modelId="{4A0712EF-CAD7-B940-9DE7-765166936D75}" type="presParOf" srcId="{EBCFB98A-0F09-7747-84D2-6288C4FC8E19}" destId="{10D5556F-0F4E-F845-92D4-9803773DE8D7}" srcOrd="1" destOrd="0" presId="urn:microsoft.com/office/officeart/2009/3/layout/HorizontalOrganizationChart"/>
    <dgm:cxn modelId="{D2F1A6A6-5F1B-0A45-9F10-0A0D3D371BB9}" type="presParOf" srcId="{15509315-DA97-E142-A970-594874EA71F2}" destId="{A4779A02-D44C-514B-87A6-07EC0FEC32C5}" srcOrd="1" destOrd="0" presId="urn:microsoft.com/office/officeart/2009/3/layout/HorizontalOrganizationChart"/>
    <dgm:cxn modelId="{EE403541-66B3-054A-9300-8D03BDC8EA75}" type="presParOf" srcId="{15509315-DA97-E142-A970-594874EA71F2}" destId="{0B0E28E1-64EE-E04D-BBF7-ADFA49926681}" srcOrd="2" destOrd="0" presId="urn:microsoft.com/office/officeart/2009/3/layout/HorizontalOrganizationChart"/>
    <dgm:cxn modelId="{9CEC46B1-0ECE-8D41-A903-71644151D0F3}" type="presParOf" srcId="{E2E7FFB3-5301-DD4C-BAD7-5405662AB400}" destId="{99487E76-6FA6-B748-9A00-16BC841B048A}" srcOrd="4" destOrd="0" presId="urn:microsoft.com/office/officeart/2009/3/layout/HorizontalOrganizationChart"/>
    <dgm:cxn modelId="{A9AD04E3-E61B-324B-A476-EF42E91FACD3}" type="presParOf" srcId="{E2E7FFB3-5301-DD4C-BAD7-5405662AB400}" destId="{8E90E3A5-7AA5-8E44-9C71-36B056AF0C06}" srcOrd="5" destOrd="0" presId="urn:microsoft.com/office/officeart/2009/3/layout/HorizontalOrganizationChart"/>
    <dgm:cxn modelId="{319465FA-55C8-8047-9A2E-6D51C35B2932}" type="presParOf" srcId="{8E90E3A5-7AA5-8E44-9C71-36B056AF0C06}" destId="{B0DC7813-1E9D-574E-8F80-C4A602A93507}" srcOrd="0" destOrd="0" presId="urn:microsoft.com/office/officeart/2009/3/layout/HorizontalOrganizationChart"/>
    <dgm:cxn modelId="{742014ED-D821-9641-BB13-79EDB03EE68E}" type="presParOf" srcId="{B0DC7813-1E9D-574E-8F80-C4A602A93507}" destId="{D928E3E0-3C4C-8C4D-9C5F-E37DF6003852}" srcOrd="0" destOrd="0" presId="urn:microsoft.com/office/officeart/2009/3/layout/HorizontalOrganizationChart"/>
    <dgm:cxn modelId="{B44247C6-9756-8D4C-8E74-A1FAE911A9DD}" type="presParOf" srcId="{B0DC7813-1E9D-574E-8F80-C4A602A93507}" destId="{D8370192-64F5-7846-A4E0-53CCDA556AB7}" srcOrd="1" destOrd="0" presId="urn:microsoft.com/office/officeart/2009/3/layout/HorizontalOrganizationChart"/>
    <dgm:cxn modelId="{DB002FB7-8DEC-FB48-836F-362639835579}" type="presParOf" srcId="{8E90E3A5-7AA5-8E44-9C71-36B056AF0C06}" destId="{6C363A22-251F-1941-9A0D-1B554ACA4C81}" srcOrd="1" destOrd="0" presId="urn:microsoft.com/office/officeart/2009/3/layout/HorizontalOrganizationChart"/>
    <dgm:cxn modelId="{102D1943-6A84-1049-B53A-8AFF82E4EBEB}" type="presParOf" srcId="{8E90E3A5-7AA5-8E44-9C71-36B056AF0C06}" destId="{42AE9409-DFA5-3340-A5B3-E5ACEB4E894B}" srcOrd="2" destOrd="0" presId="urn:microsoft.com/office/officeart/2009/3/layout/HorizontalOrganizationChart"/>
    <dgm:cxn modelId="{0C960D47-0110-494C-8A6A-9F00C86C9209}" type="presParOf" srcId="{BE648A78-CE1A-8745-9968-4E0C1303E3A2}" destId="{117F91DD-E949-4642-B0DA-B41FB2806C00}" srcOrd="2" destOrd="0" presId="urn:microsoft.com/office/officeart/2009/3/layout/HorizontalOrganizationChart"/>
    <dgm:cxn modelId="{7C9FBC2C-ACEB-0D4F-91EC-FD1351A37B8E}" type="presParOf" srcId="{7262A0D4-36C8-A54F-9304-0DC5132BAAD3}" destId="{1BC99367-AC3B-5E4F-A7A3-A6AA1B1B3737}" srcOrd="1" destOrd="0" presId="urn:microsoft.com/office/officeart/2009/3/layout/HorizontalOrganizationChart"/>
    <dgm:cxn modelId="{87096B37-BD64-3149-A6F0-6689A2279802}" type="presParOf" srcId="{1BC99367-AC3B-5E4F-A7A3-A6AA1B1B3737}" destId="{FB522E29-8E78-B94B-94C2-E83CD5366BA1}" srcOrd="0" destOrd="0" presId="urn:microsoft.com/office/officeart/2009/3/layout/HorizontalOrganizationChart"/>
    <dgm:cxn modelId="{F46F6F56-A12F-3847-846E-F0EAB90257D9}" type="presParOf" srcId="{FB522E29-8E78-B94B-94C2-E83CD5366BA1}" destId="{7105110A-FAAE-A540-9385-0708B2399417}" srcOrd="0" destOrd="0" presId="urn:microsoft.com/office/officeart/2009/3/layout/HorizontalOrganizationChart"/>
    <dgm:cxn modelId="{77C4129E-DFE0-1A49-937B-CEA7876468FF}" type="presParOf" srcId="{FB522E29-8E78-B94B-94C2-E83CD5366BA1}" destId="{2A4C22F4-7BD4-2D41-A397-EC089C83D110}" srcOrd="1" destOrd="0" presId="urn:microsoft.com/office/officeart/2009/3/layout/HorizontalOrganizationChart"/>
    <dgm:cxn modelId="{402C9212-FAC0-AB46-A8DB-15B40D136020}" type="presParOf" srcId="{1BC99367-AC3B-5E4F-A7A3-A6AA1B1B3737}" destId="{CA074328-E861-2443-B83F-BDB1FBD2E802}" srcOrd="1" destOrd="0" presId="urn:microsoft.com/office/officeart/2009/3/layout/HorizontalOrganizationChart"/>
    <dgm:cxn modelId="{0EF9DB20-4092-F946-B312-AEDF7F904C19}" type="presParOf" srcId="{1BC99367-AC3B-5E4F-A7A3-A6AA1B1B3737}" destId="{48DED210-B87A-C34C-AC46-AE2E35386D1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C37873-4856-4C4D-B4E2-8A4E21ACD4A3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D53A489-2856-4F49-B63C-0BB976970C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Ideological Distance </a:t>
          </a:r>
        </a:p>
      </dgm:t>
    </dgm:pt>
    <dgm:pt modelId="{992D7EB0-9E50-439B-8089-4EF90E8C3451}" type="sibTrans" cxnId="{B262AE75-9BA0-494A-9B06-C77EDDAF44F2}">
      <dgm:prSet/>
      <dgm:spPr/>
      <dgm:t>
        <a:bodyPr/>
        <a:lstStyle/>
        <a:p>
          <a:endParaRPr lang="en-US"/>
        </a:p>
      </dgm:t>
    </dgm:pt>
    <dgm:pt modelId="{D839AF78-2C52-48AD-B12E-411906985BC0}" type="parTrans" cxnId="{B262AE75-9BA0-494A-9B06-C77EDDAF44F2}">
      <dgm:prSet/>
      <dgm:spPr/>
      <dgm:t>
        <a:bodyPr/>
        <a:lstStyle/>
        <a:p>
          <a:endParaRPr lang="en-US"/>
        </a:p>
      </dgm:t>
    </dgm:pt>
    <dgm:pt modelId="{6584796E-CAA1-4D32-8F99-45A94E5D6076}" type="pres">
      <dgm:prSet presAssocID="{69C37873-4856-4C4D-B4E2-8A4E21ACD4A3}" presName="root" presStyleCnt="0">
        <dgm:presLayoutVars>
          <dgm:dir/>
          <dgm:resizeHandles val="exact"/>
        </dgm:presLayoutVars>
      </dgm:prSet>
      <dgm:spPr/>
    </dgm:pt>
    <dgm:pt modelId="{B11D96EF-4149-4541-A2D1-85D619813017}" type="pres">
      <dgm:prSet presAssocID="{7D53A489-2856-4F49-B63C-0BB976970CB3}" presName="compNode" presStyleCnt="0"/>
      <dgm:spPr/>
    </dgm:pt>
    <dgm:pt modelId="{F289259F-D326-4141-935C-5718E3913136}" type="pres">
      <dgm:prSet presAssocID="{7D53A489-2856-4F49-B63C-0BB976970CB3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/>
    </dgm:pt>
    <dgm:pt modelId="{B12F18A4-41A1-41EB-829F-8556BCFB4CEE}" type="pres">
      <dgm:prSet presAssocID="{7D53A489-2856-4F49-B63C-0BB976970CB3}" presName="spaceRect" presStyleCnt="0"/>
      <dgm:spPr/>
    </dgm:pt>
    <dgm:pt modelId="{45C01880-A727-4106-93EC-9B76377326BF}" type="pres">
      <dgm:prSet presAssocID="{7D53A489-2856-4F49-B63C-0BB976970CB3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576F2954-81B0-A74D-86E3-47767C3FD281}" type="presOf" srcId="{7D53A489-2856-4F49-B63C-0BB976970CB3}" destId="{45C01880-A727-4106-93EC-9B76377326BF}" srcOrd="0" destOrd="0" presId="urn:microsoft.com/office/officeart/2018/2/layout/IconLabelList"/>
    <dgm:cxn modelId="{B262AE75-9BA0-494A-9B06-C77EDDAF44F2}" srcId="{69C37873-4856-4C4D-B4E2-8A4E21ACD4A3}" destId="{7D53A489-2856-4F49-B63C-0BB976970CB3}" srcOrd="0" destOrd="0" parTransId="{D839AF78-2C52-48AD-B12E-411906985BC0}" sibTransId="{992D7EB0-9E50-439B-8089-4EF90E8C3451}"/>
    <dgm:cxn modelId="{25403FFB-FA96-ED47-B9C3-09B86DF0D4D0}" type="presOf" srcId="{69C37873-4856-4C4D-B4E2-8A4E21ACD4A3}" destId="{6584796E-CAA1-4D32-8F99-45A94E5D6076}" srcOrd="0" destOrd="0" presId="urn:microsoft.com/office/officeart/2018/2/layout/IconLabelList"/>
    <dgm:cxn modelId="{1D670086-4C13-4E47-8862-4C4C6EB56978}" type="presParOf" srcId="{6584796E-CAA1-4D32-8F99-45A94E5D6076}" destId="{B11D96EF-4149-4541-A2D1-85D619813017}" srcOrd="0" destOrd="0" presId="urn:microsoft.com/office/officeart/2018/2/layout/IconLabelList"/>
    <dgm:cxn modelId="{77AF50EB-5233-E746-94CE-D0A43AB49F21}" type="presParOf" srcId="{B11D96EF-4149-4541-A2D1-85D619813017}" destId="{F289259F-D326-4141-935C-5718E3913136}" srcOrd="0" destOrd="0" presId="urn:microsoft.com/office/officeart/2018/2/layout/IconLabelList"/>
    <dgm:cxn modelId="{6D37F870-901F-7548-ACAB-2BCAD2F5B936}" type="presParOf" srcId="{B11D96EF-4149-4541-A2D1-85D619813017}" destId="{B12F18A4-41A1-41EB-829F-8556BCFB4CEE}" srcOrd="1" destOrd="0" presId="urn:microsoft.com/office/officeart/2018/2/layout/IconLabelList"/>
    <dgm:cxn modelId="{E12480F7-5CF3-2B40-94C5-E92191BE056B}" type="presParOf" srcId="{B11D96EF-4149-4541-A2D1-85D619813017}" destId="{45C01880-A727-4106-93EC-9B76377326B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C37873-4856-4C4D-B4E2-8A4E21ACD4A3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B32AD9C7-B318-4037-9094-82433123B4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Political Ambiguity</a:t>
          </a:r>
        </a:p>
      </dgm:t>
    </dgm:pt>
    <dgm:pt modelId="{5104EE4F-6934-4C28-A19D-C748231E86EC}" type="parTrans" cxnId="{5A0EBF03-03C5-49A9-B129-2DC9B592D7F7}">
      <dgm:prSet/>
      <dgm:spPr/>
      <dgm:t>
        <a:bodyPr/>
        <a:lstStyle/>
        <a:p>
          <a:endParaRPr lang="en-US"/>
        </a:p>
      </dgm:t>
    </dgm:pt>
    <dgm:pt modelId="{77DF170D-2AD8-4E82-BBAC-8580E3619FDD}" type="sibTrans" cxnId="{5A0EBF03-03C5-49A9-B129-2DC9B592D7F7}">
      <dgm:prSet/>
      <dgm:spPr/>
      <dgm:t>
        <a:bodyPr/>
        <a:lstStyle/>
        <a:p>
          <a:endParaRPr lang="en-US"/>
        </a:p>
      </dgm:t>
    </dgm:pt>
    <dgm:pt modelId="{6584796E-CAA1-4D32-8F99-45A94E5D6076}" type="pres">
      <dgm:prSet presAssocID="{69C37873-4856-4C4D-B4E2-8A4E21ACD4A3}" presName="root" presStyleCnt="0">
        <dgm:presLayoutVars>
          <dgm:dir/>
          <dgm:resizeHandles val="exact"/>
        </dgm:presLayoutVars>
      </dgm:prSet>
      <dgm:spPr/>
    </dgm:pt>
    <dgm:pt modelId="{E5249905-0626-4529-9876-20FAFA5EF9BF}" type="pres">
      <dgm:prSet presAssocID="{B32AD9C7-B318-4037-9094-82433123B4ED}" presName="compNode" presStyleCnt="0"/>
      <dgm:spPr/>
    </dgm:pt>
    <dgm:pt modelId="{B6FD40A2-3029-4D37-A4C1-304545C590E4}" type="pres">
      <dgm:prSet presAssocID="{B32AD9C7-B318-4037-9094-82433123B4ED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8E4FAB7-6A0F-4A88-9DDD-C366DD10DC9F}" type="pres">
      <dgm:prSet presAssocID="{B32AD9C7-B318-4037-9094-82433123B4ED}" presName="spaceRect" presStyleCnt="0"/>
      <dgm:spPr/>
    </dgm:pt>
    <dgm:pt modelId="{F5127670-5D30-4F43-844F-63AAE002B1D7}" type="pres">
      <dgm:prSet presAssocID="{B32AD9C7-B318-4037-9094-82433123B4ED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5A0EBF03-03C5-49A9-B129-2DC9B592D7F7}" srcId="{69C37873-4856-4C4D-B4E2-8A4E21ACD4A3}" destId="{B32AD9C7-B318-4037-9094-82433123B4ED}" srcOrd="0" destOrd="0" parTransId="{5104EE4F-6934-4C28-A19D-C748231E86EC}" sibTransId="{77DF170D-2AD8-4E82-BBAC-8580E3619FDD}"/>
    <dgm:cxn modelId="{9F0C3105-D7BE-6741-997F-0E807BAACAD9}" type="presOf" srcId="{B32AD9C7-B318-4037-9094-82433123B4ED}" destId="{F5127670-5D30-4F43-844F-63AAE002B1D7}" srcOrd="0" destOrd="0" presId="urn:microsoft.com/office/officeart/2018/2/layout/IconLabelList"/>
    <dgm:cxn modelId="{25403FFB-FA96-ED47-B9C3-09B86DF0D4D0}" type="presOf" srcId="{69C37873-4856-4C4D-B4E2-8A4E21ACD4A3}" destId="{6584796E-CAA1-4D32-8F99-45A94E5D6076}" srcOrd="0" destOrd="0" presId="urn:microsoft.com/office/officeart/2018/2/layout/IconLabelList"/>
    <dgm:cxn modelId="{2856E34E-10E4-8147-B67E-4FCB129E19A8}" type="presParOf" srcId="{6584796E-CAA1-4D32-8F99-45A94E5D6076}" destId="{E5249905-0626-4529-9876-20FAFA5EF9BF}" srcOrd="0" destOrd="0" presId="urn:microsoft.com/office/officeart/2018/2/layout/IconLabelList"/>
    <dgm:cxn modelId="{C6661D8B-7035-5D4B-8CCE-E442C486CADF}" type="presParOf" srcId="{E5249905-0626-4529-9876-20FAFA5EF9BF}" destId="{B6FD40A2-3029-4D37-A4C1-304545C590E4}" srcOrd="0" destOrd="0" presId="urn:microsoft.com/office/officeart/2018/2/layout/IconLabelList"/>
    <dgm:cxn modelId="{4EC71DC6-069D-FF4F-9641-29E1CFBA4A4A}" type="presParOf" srcId="{E5249905-0626-4529-9876-20FAFA5EF9BF}" destId="{F8E4FAB7-6A0F-4A88-9DDD-C366DD10DC9F}" srcOrd="1" destOrd="0" presId="urn:microsoft.com/office/officeart/2018/2/layout/IconLabelList"/>
    <dgm:cxn modelId="{9861C531-A796-8C45-AEE8-C93DB7FFD9F7}" type="presParOf" srcId="{E5249905-0626-4529-9876-20FAFA5EF9BF}" destId="{F5127670-5D30-4F43-844F-63AAE002B1D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74F84-1EBE-4035-A907-40151ACA18EB}">
      <dsp:nvSpPr>
        <dsp:cNvPr id="0" name=""/>
        <dsp:cNvSpPr/>
      </dsp:nvSpPr>
      <dsp:spPr>
        <a:xfrm>
          <a:off x="1970230" y="338575"/>
          <a:ext cx="1509048" cy="12598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4FECC-77A1-4966-9C1D-A21E0B3FB647}">
      <dsp:nvSpPr>
        <dsp:cNvPr id="0" name=""/>
        <dsp:cNvSpPr/>
      </dsp:nvSpPr>
      <dsp:spPr>
        <a:xfrm>
          <a:off x="568971" y="1744824"/>
          <a:ext cx="4311566" cy="1182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>
              <a:solidFill>
                <a:srgbClr val="942093"/>
              </a:solidFill>
            </a:rPr>
            <a:t>Political sphere</a:t>
          </a:r>
          <a:r>
            <a:rPr lang="en-US" sz="2000" kern="1200" dirty="0"/>
            <a:t> in the Netherlands has been passing through torturous way due to the legislation process on </a:t>
          </a:r>
          <a:r>
            <a:rPr lang="en-US" sz="2000" i="1" kern="1200" dirty="0"/>
            <a:t>Amendment to the Dividend Tax Act 1965 </a:t>
          </a:r>
          <a:r>
            <a:rPr lang="en-US" sz="2000" kern="1200" dirty="0"/>
            <a:t>for the last 12 months. </a:t>
          </a:r>
        </a:p>
      </dsp:txBody>
      <dsp:txXfrm>
        <a:off x="568971" y="1744824"/>
        <a:ext cx="4311566" cy="1182295"/>
      </dsp:txXfrm>
    </dsp:sp>
    <dsp:sp modelId="{72DA0FE4-2EC1-4D25-A84B-396AA4649443}">
      <dsp:nvSpPr>
        <dsp:cNvPr id="0" name=""/>
        <dsp:cNvSpPr/>
      </dsp:nvSpPr>
      <dsp:spPr>
        <a:xfrm>
          <a:off x="555303" y="3290296"/>
          <a:ext cx="4311566" cy="747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government proposal on the abolishment of dividend tax (</a:t>
          </a:r>
          <a:r>
            <a:rPr lang="en-US" sz="1800" b="1" i="1" kern="1200" dirty="0" err="1">
              <a:solidFill>
                <a:srgbClr val="942093"/>
              </a:solidFill>
            </a:rPr>
            <a:t>dividendbelasting</a:t>
          </a:r>
          <a:r>
            <a:rPr lang="en-US" sz="1800" kern="1200" dirty="0"/>
            <a:t>) </a:t>
          </a:r>
        </a:p>
      </dsp:txBody>
      <dsp:txXfrm>
        <a:off x="555303" y="3290296"/>
        <a:ext cx="4311566" cy="747201"/>
      </dsp:txXfrm>
    </dsp:sp>
    <dsp:sp modelId="{122033A0-CCAF-4788-968C-70ED36A475B1}">
      <dsp:nvSpPr>
        <dsp:cNvPr id="0" name=""/>
        <dsp:cNvSpPr/>
      </dsp:nvSpPr>
      <dsp:spPr>
        <a:xfrm>
          <a:off x="7036321" y="338575"/>
          <a:ext cx="1509048" cy="12598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66818-A79B-447A-BF99-98B8CDD07330}">
      <dsp:nvSpPr>
        <dsp:cNvPr id="0" name=""/>
        <dsp:cNvSpPr/>
      </dsp:nvSpPr>
      <dsp:spPr>
        <a:xfrm>
          <a:off x="5635062" y="1744824"/>
          <a:ext cx="4311566" cy="1182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 dirty="0"/>
            <a:t>Observations:</a:t>
          </a:r>
        </a:p>
      </dsp:txBody>
      <dsp:txXfrm>
        <a:off x="5635062" y="1744824"/>
        <a:ext cx="4311566" cy="1182295"/>
      </dsp:txXfrm>
    </dsp:sp>
    <dsp:sp modelId="{DDDF0D6F-77FB-4652-B02C-CF2682F910D2}">
      <dsp:nvSpPr>
        <dsp:cNvPr id="0" name=""/>
        <dsp:cNvSpPr/>
      </dsp:nvSpPr>
      <dsp:spPr>
        <a:xfrm>
          <a:off x="5563619" y="2163560"/>
          <a:ext cx="4311566" cy="747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US" sz="1800" kern="1200" dirty="0"/>
            <a:t>&gt; </a:t>
          </a:r>
          <a:r>
            <a:rPr lang="en-US" sz="1800" b="1" kern="1200" dirty="0">
              <a:solidFill>
                <a:srgbClr val="942093"/>
              </a:solidFill>
            </a:rPr>
            <a:t>ideological distance </a:t>
          </a:r>
          <a:r>
            <a:rPr lang="en-US" sz="1800" kern="1200" dirty="0"/>
            <a:t>among central-right coalition parties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&gt; </a:t>
          </a:r>
          <a:r>
            <a:rPr lang="en-US" sz="1800" b="1" kern="1200" dirty="0">
              <a:solidFill>
                <a:srgbClr val="942093"/>
              </a:solidFill>
            </a:rPr>
            <a:t>ideological proximity </a:t>
          </a:r>
          <a:r>
            <a:rPr lang="en-US" sz="1800" kern="1200" dirty="0"/>
            <a:t>among opposition parties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800" kern="1200" dirty="0"/>
            <a:t>&gt; </a:t>
          </a:r>
          <a:r>
            <a:rPr lang="en-US" sz="1800" b="1" kern="1200" dirty="0">
              <a:solidFill>
                <a:srgbClr val="942093"/>
              </a:solidFill>
            </a:rPr>
            <a:t>political ambiguity </a:t>
          </a:r>
          <a:r>
            <a:rPr lang="en-US" sz="1800" kern="1200" dirty="0"/>
            <a:t>among diverged public perception</a:t>
          </a:r>
        </a:p>
      </dsp:txBody>
      <dsp:txXfrm>
        <a:off x="5563619" y="2163560"/>
        <a:ext cx="4311566" cy="7472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107C4-ACDB-4349-93AD-AA289B2DB9EC}">
      <dsp:nvSpPr>
        <dsp:cNvPr id="0" name=""/>
        <dsp:cNvSpPr/>
      </dsp:nvSpPr>
      <dsp:spPr>
        <a:xfrm>
          <a:off x="3286" y="0"/>
          <a:ext cx="5052417" cy="408097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9067" tIns="0" rIns="49906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How does parliamentary debate on dividend tax abolishment portray ideological proximity and ideological distance?</a:t>
          </a:r>
        </a:p>
      </dsp:txBody>
      <dsp:txXfrm>
        <a:off x="3286" y="1632389"/>
        <a:ext cx="5052417" cy="2448584"/>
      </dsp:txXfrm>
    </dsp:sp>
    <dsp:sp modelId="{E4364352-4C85-3F4C-AF72-4549026A6EB1}">
      <dsp:nvSpPr>
        <dsp:cNvPr id="0" name=""/>
        <dsp:cNvSpPr/>
      </dsp:nvSpPr>
      <dsp:spPr>
        <a:xfrm>
          <a:off x="3286" y="0"/>
          <a:ext cx="5052417" cy="16323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9067" tIns="165100" rIns="49906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3286" y="0"/>
        <a:ext cx="5052417" cy="1632389"/>
      </dsp:txXfrm>
    </dsp:sp>
    <dsp:sp modelId="{690EE4B2-6530-4545-9543-9AC1BC06D781}">
      <dsp:nvSpPr>
        <dsp:cNvPr id="0" name=""/>
        <dsp:cNvSpPr/>
      </dsp:nvSpPr>
      <dsp:spPr>
        <a:xfrm>
          <a:off x="5459896" y="0"/>
          <a:ext cx="5052417" cy="4080974"/>
        </a:xfrm>
        <a:prstGeom prst="rect">
          <a:avLst/>
        </a:prstGeom>
        <a:solidFill>
          <a:schemeClr val="accent2">
            <a:hueOff val="-5738671"/>
            <a:satOff val="5077"/>
            <a:lumOff val="9020"/>
            <a:alphaOff val="0"/>
          </a:schemeClr>
        </a:solidFill>
        <a:ln w="12700" cap="flat" cmpd="sng" algn="ctr">
          <a:solidFill>
            <a:schemeClr val="accent2">
              <a:hueOff val="-5738671"/>
              <a:satOff val="5077"/>
              <a:lumOff val="90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9067" tIns="0" rIns="499067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How does social network reflect public perception on dividend tax abolishment?</a:t>
          </a:r>
        </a:p>
      </dsp:txBody>
      <dsp:txXfrm>
        <a:off x="5459896" y="1632389"/>
        <a:ext cx="5052417" cy="2448584"/>
      </dsp:txXfrm>
    </dsp:sp>
    <dsp:sp modelId="{24DC83F7-F41F-D049-A6AE-ABF0C89E8326}">
      <dsp:nvSpPr>
        <dsp:cNvPr id="0" name=""/>
        <dsp:cNvSpPr/>
      </dsp:nvSpPr>
      <dsp:spPr>
        <a:xfrm>
          <a:off x="5459896" y="0"/>
          <a:ext cx="5052417" cy="1632389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9067" tIns="165100" rIns="499067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  <a:endParaRPr lang="en-US" sz="6600" kern="1200" dirty="0"/>
        </a:p>
      </dsp:txBody>
      <dsp:txXfrm>
        <a:off x="5459896" y="0"/>
        <a:ext cx="5052417" cy="16323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87E76-6FA6-B748-9A00-16BC841B048A}">
      <dsp:nvSpPr>
        <dsp:cNvPr id="0" name=""/>
        <dsp:cNvSpPr/>
      </dsp:nvSpPr>
      <dsp:spPr>
        <a:xfrm>
          <a:off x="4433403" y="2040487"/>
          <a:ext cx="699488" cy="1503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9744" y="0"/>
              </a:lnTo>
              <a:lnTo>
                <a:pt x="349744" y="1503900"/>
              </a:lnTo>
              <a:lnTo>
                <a:pt x="699488" y="150390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23CBBF-0059-9041-8630-4B96BCF4F6D6}">
      <dsp:nvSpPr>
        <dsp:cNvPr id="0" name=""/>
        <dsp:cNvSpPr/>
      </dsp:nvSpPr>
      <dsp:spPr>
        <a:xfrm>
          <a:off x="4433403" y="1994767"/>
          <a:ext cx="6994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9488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2F3A1E-6D53-BD48-8857-BABA2C117EB4}">
      <dsp:nvSpPr>
        <dsp:cNvPr id="0" name=""/>
        <dsp:cNvSpPr/>
      </dsp:nvSpPr>
      <dsp:spPr>
        <a:xfrm>
          <a:off x="4433403" y="536586"/>
          <a:ext cx="699488" cy="1503900"/>
        </a:xfrm>
        <a:custGeom>
          <a:avLst/>
          <a:gdLst/>
          <a:ahLst/>
          <a:cxnLst/>
          <a:rect l="0" t="0" r="0" b="0"/>
          <a:pathLst>
            <a:path>
              <a:moveTo>
                <a:pt x="0" y="1503900"/>
              </a:moveTo>
              <a:lnTo>
                <a:pt x="349744" y="1503900"/>
              </a:lnTo>
              <a:lnTo>
                <a:pt x="349744" y="0"/>
              </a:lnTo>
              <a:lnTo>
                <a:pt x="699488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4779F8-F272-F34D-83A0-6A03E1672F08}">
      <dsp:nvSpPr>
        <dsp:cNvPr id="0" name=""/>
        <dsp:cNvSpPr/>
      </dsp:nvSpPr>
      <dsp:spPr>
        <a:xfrm>
          <a:off x="935960" y="1507126"/>
          <a:ext cx="3497443" cy="10667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none" kern="1200" dirty="0"/>
            <a:t>Data</a:t>
          </a:r>
          <a:r>
            <a:rPr lang="en-US" sz="2800" u="none" kern="1200" dirty="0"/>
            <a:t>: </a:t>
          </a:r>
          <a:r>
            <a:rPr lang="en-US" sz="2800" i="1" u="none" kern="1200" dirty="0" err="1"/>
            <a:t>Kamervragen</a:t>
          </a:r>
          <a:r>
            <a:rPr lang="en-US" sz="2800" i="1" u="none" kern="1200" dirty="0"/>
            <a:t> </a:t>
          </a:r>
          <a:r>
            <a:rPr lang="en-US" sz="2800" i="1" u="none" kern="1200" dirty="0" err="1"/>
            <a:t>Tweede</a:t>
          </a:r>
          <a:r>
            <a:rPr lang="en-US" sz="2800" i="1" u="none" kern="1200" dirty="0"/>
            <a:t> Kamer</a:t>
          </a:r>
        </a:p>
      </dsp:txBody>
      <dsp:txXfrm>
        <a:off x="935960" y="1507126"/>
        <a:ext cx="3497443" cy="1066720"/>
      </dsp:txXfrm>
    </dsp:sp>
    <dsp:sp modelId="{25148E7E-47B5-2A4F-B746-B85EFC4BF9DD}">
      <dsp:nvSpPr>
        <dsp:cNvPr id="0" name=""/>
        <dsp:cNvSpPr/>
      </dsp:nvSpPr>
      <dsp:spPr>
        <a:xfrm>
          <a:off x="5132892" y="3226"/>
          <a:ext cx="3497443" cy="10667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none" kern="1200" dirty="0"/>
            <a:t>Keyword</a:t>
          </a:r>
          <a:r>
            <a:rPr lang="en-US" sz="2800" u="none" kern="1200" dirty="0"/>
            <a:t>: #</a:t>
          </a:r>
          <a:r>
            <a:rPr lang="en-US" sz="2800" u="none" kern="1200" dirty="0" err="1"/>
            <a:t>dividendbelasting</a:t>
          </a:r>
          <a:endParaRPr lang="en-US" sz="2800" u="none" kern="1200" dirty="0"/>
        </a:p>
      </dsp:txBody>
      <dsp:txXfrm>
        <a:off x="5132892" y="3226"/>
        <a:ext cx="3497443" cy="1066720"/>
      </dsp:txXfrm>
    </dsp:sp>
    <dsp:sp modelId="{E29A5D74-04A9-BC4B-BD63-3C1D5E7CAF45}">
      <dsp:nvSpPr>
        <dsp:cNvPr id="0" name=""/>
        <dsp:cNvSpPr/>
      </dsp:nvSpPr>
      <dsp:spPr>
        <a:xfrm>
          <a:off x="5132892" y="1507126"/>
          <a:ext cx="3497443" cy="10667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none" kern="1200" dirty="0"/>
            <a:t>Period</a:t>
          </a:r>
          <a:r>
            <a:rPr lang="en-US" sz="2800" u="none" kern="1200" dirty="0"/>
            <a:t>: November 2017-October 2018</a:t>
          </a:r>
        </a:p>
      </dsp:txBody>
      <dsp:txXfrm>
        <a:off x="5132892" y="1507126"/>
        <a:ext cx="3497443" cy="1066720"/>
      </dsp:txXfrm>
    </dsp:sp>
    <dsp:sp modelId="{D928E3E0-3C4C-8C4D-9C5F-E37DF6003852}">
      <dsp:nvSpPr>
        <dsp:cNvPr id="0" name=""/>
        <dsp:cNvSpPr/>
      </dsp:nvSpPr>
      <dsp:spPr>
        <a:xfrm>
          <a:off x="5132892" y="3011027"/>
          <a:ext cx="3497443" cy="10667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none" kern="1200" dirty="0"/>
            <a:t>Language</a:t>
          </a:r>
          <a:r>
            <a:rPr lang="en-US" sz="2800" u="none" kern="1200" dirty="0"/>
            <a:t>: Dutch</a:t>
          </a:r>
        </a:p>
      </dsp:txBody>
      <dsp:txXfrm>
        <a:off x="5132892" y="3011027"/>
        <a:ext cx="3497443" cy="1066720"/>
      </dsp:txXfrm>
    </dsp:sp>
    <dsp:sp modelId="{7105110A-FAAE-A540-9385-0708B2399417}">
      <dsp:nvSpPr>
        <dsp:cNvPr id="0" name=""/>
        <dsp:cNvSpPr/>
      </dsp:nvSpPr>
      <dsp:spPr>
        <a:xfrm>
          <a:off x="935960" y="3011027"/>
          <a:ext cx="3599428" cy="10667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none" kern="1200" dirty="0"/>
            <a:t>Actor</a:t>
          </a:r>
          <a:r>
            <a:rPr lang="en-US" sz="2800" u="none" kern="1200" dirty="0"/>
            <a:t>: Coalition and Opposition</a:t>
          </a:r>
        </a:p>
      </dsp:txBody>
      <dsp:txXfrm>
        <a:off x="935960" y="3011027"/>
        <a:ext cx="3599428" cy="10667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87E76-6FA6-B748-9A00-16BC841B048A}">
      <dsp:nvSpPr>
        <dsp:cNvPr id="0" name=""/>
        <dsp:cNvSpPr/>
      </dsp:nvSpPr>
      <dsp:spPr>
        <a:xfrm>
          <a:off x="4433403" y="2040487"/>
          <a:ext cx="699488" cy="15039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9744" y="0"/>
              </a:lnTo>
              <a:lnTo>
                <a:pt x="349744" y="1503900"/>
              </a:lnTo>
              <a:lnTo>
                <a:pt x="699488" y="150390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23CBBF-0059-9041-8630-4B96BCF4F6D6}">
      <dsp:nvSpPr>
        <dsp:cNvPr id="0" name=""/>
        <dsp:cNvSpPr/>
      </dsp:nvSpPr>
      <dsp:spPr>
        <a:xfrm>
          <a:off x="4433403" y="1994767"/>
          <a:ext cx="6994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9488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2F3A1E-6D53-BD48-8857-BABA2C117EB4}">
      <dsp:nvSpPr>
        <dsp:cNvPr id="0" name=""/>
        <dsp:cNvSpPr/>
      </dsp:nvSpPr>
      <dsp:spPr>
        <a:xfrm>
          <a:off x="4433403" y="536586"/>
          <a:ext cx="699488" cy="1503900"/>
        </a:xfrm>
        <a:custGeom>
          <a:avLst/>
          <a:gdLst/>
          <a:ahLst/>
          <a:cxnLst/>
          <a:rect l="0" t="0" r="0" b="0"/>
          <a:pathLst>
            <a:path>
              <a:moveTo>
                <a:pt x="0" y="1503900"/>
              </a:moveTo>
              <a:lnTo>
                <a:pt x="349744" y="1503900"/>
              </a:lnTo>
              <a:lnTo>
                <a:pt x="349744" y="0"/>
              </a:lnTo>
              <a:lnTo>
                <a:pt x="699488" y="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4779F8-F272-F34D-83A0-6A03E1672F08}">
      <dsp:nvSpPr>
        <dsp:cNvPr id="0" name=""/>
        <dsp:cNvSpPr/>
      </dsp:nvSpPr>
      <dsp:spPr>
        <a:xfrm>
          <a:off x="935960" y="1507126"/>
          <a:ext cx="3497443" cy="10667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none" kern="1200" dirty="0"/>
            <a:t>Data</a:t>
          </a:r>
          <a:r>
            <a:rPr lang="en-US" sz="2800" u="none" kern="1200" dirty="0"/>
            <a:t>: Tweet Search API</a:t>
          </a:r>
        </a:p>
      </dsp:txBody>
      <dsp:txXfrm>
        <a:off x="935960" y="1507126"/>
        <a:ext cx="3497443" cy="1066720"/>
      </dsp:txXfrm>
    </dsp:sp>
    <dsp:sp modelId="{25148E7E-47B5-2A4F-B746-B85EFC4BF9DD}">
      <dsp:nvSpPr>
        <dsp:cNvPr id="0" name=""/>
        <dsp:cNvSpPr/>
      </dsp:nvSpPr>
      <dsp:spPr>
        <a:xfrm>
          <a:off x="5132892" y="3226"/>
          <a:ext cx="3497443" cy="10667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none" kern="1200" dirty="0"/>
            <a:t>Keyword</a:t>
          </a:r>
          <a:r>
            <a:rPr lang="en-US" sz="2800" u="none" kern="1200" dirty="0"/>
            <a:t>: #</a:t>
          </a:r>
          <a:r>
            <a:rPr lang="en-US" sz="2800" u="none" kern="1200" dirty="0" err="1"/>
            <a:t>dividendbelasting</a:t>
          </a:r>
          <a:endParaRPr lang="en-US" sz="2800" u="none" kern="1200" dirty="0"/>
        </a:p>
      </dsp:txBody>
      <dsp:txXfrm>
        <a:off x="5132892" y="3226"/>
        <a:ext cx="3497443" cy="1066720"/>
      </dsp:txXfrm>
    </dsp:sp>
    <dsp:sp modelId="{E29A5D74-04A9-BC4B-BD63-3C1D5E7CAF45}">
      <dsp:nvSpPr>
        <dsp:cNvPr id="0" name=""/>
        <dsp:cNvSpPr/>
      </dsp:nvSpPr>
      <dsp:spPr>
        <a:xfrm>
          <a:off x="5132892" y="1507126"/>
          <a:ext cx="3497443" cy="10667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none" kern="1200" dirty="0"/>
            <a:t>Period</a:t>
          </a:r>
          <a:r>
            <a:rPr lang="en-US" sz="2800" u="none" kern="1200" dirty="0"/>
            <a:t>: October 2018</a:t>
          </a:r>
        </a:p>
      </dsp:txBody>
      <dsp:txXfrm>
        <a:off x="5132892" y="1507126"/>
        <a:ext cx="3497443" cy="1066720"/>
      </dsp:txXfrm>
    </dsp:sp>
    <dsp:sp modelId="{D928E3E0-3C4C-8C4D-9C5F-E37DF6003852}">
      <dsp:nvSpPr>
        <dsp:cNvPr id="0" name=""/>
        <dsp:cNvSpPr/>
      </dsp:nvSpPr>
      <dsp:spPr>
        <a:xfrm>
          <a:off x="5132892" y="3011027"/>
          <a:ext cx="3497443" cy="106672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none" kern="1200" dirty="0"/>
            <a:t>Language</a:t>
          </a:r>
          <a:r>
            <a:rPr lang="en-US" sz="2800" u="none" kern="1200" dirty="0"/>
            <a:t>: Dutch</a:t>
          </a:r>
        </a:p>
      </dsp:txBody>
      <dsp:txXfrm>
        <a:off x="5132892" y="3011027"/>
        <a:ext cx="3497443" cy="1066720"/>
      </dsp:txXfrm>
    </dsp:sp>
    <dsp:sp modelId="{7105110A-FAAE-A540-9385-0708B2399417}">
      <dsp:nvSpPr>
        <dsp:cNvPr id="0" name=""/>
        <dsp:cNvSpPr/>
      </dsp:nvSpPr>
      <dsp:spPr>
        <a:xfrm>
          <a:off x="935960" y="3011027"/>
          <a:ext cx="3599428" cy="10667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u="none" kern="1200" dirty="0"/>
            <a:t>Actor</a:t>
          </a:r>
          <a:r>
            <a:rPr lang="en-US" sz="2800" u="none" kern="1200" dirty="0"/>
            <a:t>: Elites, Parties, and Public</a:t>
          </a:r>
        </a:p>
      </dsp:txBody>
      <dsp:txXfrm>
        <a:off x="935960" y="3011027"/>
        <a:ext cx="3599428" cy="10667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89259F-D326-4141-935C-5718E3913136}">
      <dsp:nvSpPr>
        <dsp:cNvPr id="0" name=""/>
        <dsp:cNvSpPr/>
      </dsp:nvSpPr>
      <dsp:spPr>
        <a:xfrm>
          <a:off x="4285800" y="47331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5C01880-A727-4106-93EC-9B76377326BF}">
      <dsp:nvSpPr>
        <dsp:cNvPr id="0" name=""/>
        <dsp:cNvSpPr/>
      </dsp:nvSpPr>
      <dsp:spPr>
        <a:xfrm>
          <a:off x="3097800" y="288766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66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Ideological Distance </a:t>
          </a:r>
        </a:p>
      </dsp:txBody>
      <dsp:txXfrm>
        <a:off x="3097800" y="2887661"/>
        <a:ext cx="432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D40A2-3029-4D37-A4C1-304545C590E4}">
      <dsp:nvSpPr>
        <dsp:cNvPr id="0" name=""/>
        <dsp:cNvSpPr/>
      </dsp:nvSpPr>
      <dsp:spPr>
        <a:xfrm>
          <a:off x="4285800" y="47331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127670-5D30-4F43-844F-63AAE002B1D7}">
      <dsp:nvSpPr>
        <dsp:cNvPr id="0" name=""/>
        <dsp:cNvSpPr/>
      </dsp:nvSpPr>
      <dsp:spPr>
        <a:xfrm>
          <a:off x="3097800" y="288766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00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/>
            <a:t>Political Ambiguity</a:t>
          </a:r>
        </a:p>
      </dsp:txBody>
      <dsp:txXfrm>
        <a:off x="3097800" y="2887661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75CFF7-D304-964B-AEFD-8F538B4040FF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F6D7E-95E9-B248-BAD9-77FA74CC5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25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F6D7E-95E9-B248-BAD9-77FA74CC5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14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DAFA1-A295-E843-9E50-69CD1DBF1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7BDC9-D587-1D4A-8DCF-F7513DDAB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BCAD2-C47B-E740-A4CE-0C1357FBB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F75C-B8CB-5E4C-955D-BBC79F576D06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318F0-3AB7-2841-88EE-F60631B4C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C2748-1767-4E4D-A9C9-91D6FDDD4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630F-F4C8-BB4E-9638-772D35149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953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C6BD-236F-2B4A-99F0-82A72D470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D9B954-B733-3945-98BC-6CF525F3B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ED958-B0C6-8248-80A0-065568423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F75C-B8CB-5E4C-955D-BBC79F576D06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03AE7-1964-9D48-AAB0-B27C67E92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23D51-E50A-4F41-B4A8-06D562CEB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630F-F4C8-BB4E-9638-772D35149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3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C4F679-5047-4F48-BB50-8DA001D386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298F33-4DA4-C142-B18A-8726D7570A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718C6-10F4-6C4C-8DFD-C42A03709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F75C-B8CB-5E4C-955D-BBC79F576D06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F5C04-2A97-2749-8FC1-E2009A1B6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EEEDDC-9ACC-4B42-AE53-DD8A4AF4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630F-F4C8-BB4E-9638-772D35149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428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A91E2-B8C6-7140-B058-585191CDD7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373C3-1E06-A94C-A43D-1B833F99E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2BFEDC-0F4E-BB49-8A13-38FE8D3E7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B948-DBA5-5A44-ADA0-73D18C47B75C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9761F-CA53-D846-8AE9-73B3CB732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06F33-D47D-E049-A855-06409C36B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06089-C3B2-AD43-9ACC-9678E1F61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97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68B15-2CF1-FC4C-8892-C5D80271F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6EDEE-38A9-514F-A5EA-1B7D1B2F0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7F833-31BF-BE41-97E4-B531EC1B1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B948-DBA5-5A44-ADA0-73D18C47B75C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E7C5F-EDC7-A146-AB1E-07A684E36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CD4E1-6C19-DC4B-8BFE-33A2B6D4D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06089-C3B2-AD43-9ACC-9678E1F61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74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7A6FE-DF53-1D42-82A9-C2CCAB3B7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E0766-C755-B542-A149-F4358E41C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9ED83-73A5-D04F-8BFE-EEE277925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B948-DBA5-5A44-ADA0-73D18C47B75C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DEFF0-4570-DC4F-9247-F66C2C13C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2993B-9360-9548-9AE5-F977466A8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06089-C3B2-AD43-9ACC-9678E1F61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490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902A2-C265-6044-AFF6-5F504C212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E48F8-4FDB-A14B-9901-BE5ED43236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57FA40-36E8-6C4F-AF38-7225F258E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A9597A-C4A3-054B-A633-F9D0B71A7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B948-DBA5-5A44-ADA0-73D18C47B75C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548050-65F7-4847-9EAE-CD4CECB69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69F0C2-C8C6-084F-BF76-4C5085DC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06089-C3B2-AD43-9ACC-9678E1F61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06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3709E-97A0-2E41-B5FC-505E92A9E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65C265-C450-4444-930F-9553564B4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2ACD9C-EB15-2547-AD87-0E535CFFC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932BF7-9DB0-174B-8066-7D9965821E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D57C4E-A5D1-6848-B3D1-0D378380D6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3059BF-2214-2D46-8B48-84D9736C2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B948-DBA5-5A44-ADA0-73D18C47B75C}" type="datetimeFigureOut">
              <a:rPr lang="en-US" smtClean="0"/>
              <a:t>2/26/19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A0449C-70FB-5C4F-80F5-5C0E8A5E0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11E75A-DA85-BE4C-B111-06775A29F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06089-C3B2-AD43-9ACC-9678E1F61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3393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7734A-2582-A146-A39A-55D90318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4F2B89-E036-E242-9175-E26F5A189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B948-DBA5-5A44-ADA0-73D18C47B75C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BBF1C3-8619-E643-BF23-F41E61E7D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5A62D4-587D-904C-965D-B12A63A8A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06089-C3B2-AD43-9ACC-9678E1F61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837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F24F7D-A931-1042-91DC-B520DC621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B948-DBA5-5A44-ADA0-73D18C47B75C}" type="datetimeFigureOut">
              <a:rPr lang="en-US" smtClean="0"/>
              <a:t>2/26/19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3DFE4F-3619-D946-ABCB-9CB85ECAF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B26CF-1179-4641-8EC7-8AA71A9A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06089-C3B2-AD43-9ACC-9678E1F61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3890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126B9-F0E2-C24D-8D6D-76982711C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4C0A2-EFA6-B14C-A833-CBBFD2C2C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5EB25-C2B8-1D46-A354-79DD816C7D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892DF-5AE8-2347-B509-87E7FB2FF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B948-DBA5-5A44-ADA0-73D18C47B75C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9E7E9A-6320-4C4A-B180-E65050F76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64996-BDCB-134D-8AE9-9D9077B4E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06089-C3B2-AD43-9ACC-9678E1F61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01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47577-E141-ED40-A341-3F852C131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15F29-08E4-B449-B232-784243974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3F90E-8DE3-C145-B2A3-DAD0E8DB7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F75C-B8CB-5E4C-955D-BBC79F576D06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87D8A-915B-A841-9A34-3371283CE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6F944-0F57-3644-9139-74CBE8DF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630F-F4C8-BB4E-9638-772D35149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036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C23C2-4125-9143-90F7-EE4EBFECF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1F8819-C8F2-EF4D-A8FA-4CC2801D7E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D4833-F20F-DE4F-891E-69CA9A2352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4425B4-A9C0-E844-B606-5FE14B7BB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B948-DBA5-5A44-ADA0-73D18C47B75C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87A154-1BCE-F042-993D-BA2781069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8B31D-D6E8-A04E-86F6-6FC8A9EF2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06089-C3B2-AD43-9ACC-9678E1F61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508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89119-643A-FA4B-B98D-3469DB7FE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82293-6F2D-E643-BB72-09F199DD33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2CFB0-43DD-7D4B-8A18-33CCDAD96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B948-DBA5-5A44-ADA0-73D18C47B75C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4B3D8B-3802-D945-BEDB-6DDFDA923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2A71BC-9A03-2949-83B7-36857E215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06089-C3B2-AD43-9ACC-9678E1F61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08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3D5358-9A6E-FD43-8D89-413E8E57E0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1CF801-31B3-524C-81C5-B9279C283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4C89C-B8D7-024E-B281-7BDAD70C7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8B948-DBA5-5A44-ADA0-73D18C47B75C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2B4380-1A16-B84F-92E2-50530DD3F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84EA0-BAD8-344B-AE89-E0EBFA8D8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06089-C3B2-AD43-9ACC-9678E1F61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6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4DF8F-9C8E-324B-B9FE-9FD2D6B8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79550-620E-E14D-BAC8-A8030D956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F2BC2-2AF1-8640-94F2-9C29FADCC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F75C-B8CB-5E4C-955D-BBC79F576D06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2D1BB-CE38-3644-99C3-703ABEDE6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4F2AE5-4C3B-B54F-9D1C-83A3A9F7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630F-F4C8-BB4E-9638-772D35149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483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25EB3-7726-BE4A-8D0E-2B623FE6A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4A71B-D332-FE47-9AE9-F1D3C607E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FCA44-BBA5-2445-9BAA-7182D58DD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D2A13-D433-AE42-99F3-F3730D74D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F75C-B8CB-5E4C-955D-BBC79F576D06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B7A4B-DC20-254C-B776-E07DD5CC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2AAB6B-DA80-A749-8EC3-89ECE7B69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630F-F4C8-BB4E-9638-772D35149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8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A109-26D0-754B-8EC5-4B9FC1F3A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E7F16-2B7D-3D45-BD64-E986AB8124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2F376B-B6D2-7549-B94F-A580A3363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DD624A-5FFC-8E49-9315-C6026C6EDE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963579-F72C-C047-88CA-D93F624F11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369530-048F-0449-9CAA-D35D8E93F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F75C-B8CB-5E4C-955D-BBC79F576D06}" type="datetimeFigureOut">
              <a:rPr lang="en-US" smtClean="0"/>
              <a:t>2/26/19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0D6369-D820-ED43-933B-7C5AF9ACC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5A3B1-B78E-4847-80B7-9D3F1E3F5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630F-F4C8-BB4E-9638-772D35149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21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E9C36-9FEB-F446-BB92-ECC09C60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61FE8E-9D46-ED4B-9EB0-E79EC5EBA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F75C-B8CB-5E4C-955D-BBC79F576D06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C6B932-7C75-C546-8DED-115676F09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72A26E-3F07-9843-9518-7242F925F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630F-F4C8-BB4E-9638-772D35149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53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DA3EAF-74EE-724C-BF82-11737ACF0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F75C-B8CB-5E4C-955D-BBC79F576D06}" type="datetimeFigureOut">
              <a:rPr lang="en-US" smtClean="0"/>
              <a:t>2/26/19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9FB20C-E3E2-D146-905F-9B4642461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83CDC-4073-7642-9746-8CA427DB4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630F-F4C8-BB4E-9638-772D35149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776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471D3-A830-7C48-A606-B0C61842E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EE97D-7608-B748-9047-D40259BEB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D2E9F-C2B2-CF47-8DEF-B4455DC33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4057F6-22D9-D641-BF2E-FE5FB16B3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F75C-B8CB-5E4C-955D-BBC79F576D06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069E3-5326-1447-AE34-296EED468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447BBA-9904-3C4B-85E2-0C1532C89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630F-F4C8-BB4E-9638-772D35149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79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0AD5-47A8-604B-9E95-AE89A7A29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AA18E1-C425-7147-8F90-82DF3D49D8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5DDF78-1D4B-1244-A9A1-E35163090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C908F7-A4E2-934D-B00A-888821C9A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BF75C-B8CB-5E4C-955D-BBC79F576D06}" type="datetimeFigureOut">
              <a:rPr lang="en-US" smtClean="0"/>
              <a:t>2/26/19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EE9463-DBAC-4747-933E-AA47DEF98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7C7E5-4263-D04A-83F5-2A8EB0682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630F-F4C8-BB4E-9638-772D35149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100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EFA601-9F01-544B-B397-6891BDDB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0758E-26BF-D14F-B127-FB2DA3674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361E8-FC2F-7046-8A1B-46E8385C91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BF75C-B8CB-5E4C-955D-BBC79F576D06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F0168-9652-E04D-A1D9-18EB681A1D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49EAF-E43D-EE4E-8EDA-55A18CCBD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0630F-F4C8-BB4E-9638-772D35149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446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932A3E-8B8F-B740-93C8-7122CE58E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08AD5-F38A-9C45-894A-E117CD8B1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4B452-9252-6349-A442-E34CDB89F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BF75C-B8CB-5E4C-955D-BBC79F576D06}" type="datetimeFigureOut">
              <a:rPr lang="en-US" smtClean="0"/>
              <a:t>2/26/19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9528BE-F819-C54B-91EA-3936177A07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1C138-739E-234A-9856-9C459B4434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B0630F-F4C8-BB4E-9638-772D351490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55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https://cdn.static-economist.com/sites/default/files/images/print-edition/20170318_EUC907.png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9554D1-1062-E944-AE3D-0804C6144E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4642" y="1103586"/>
            <a:ext cx="4645250" cy="1745940"/>
          </a:xfrm>
        </p:spPr>
        <p:txBody>
          <a:bodyPr anchor="b">
            <a:normAutofit/>
          </a:bodyPr>
          <a:lstStyle/>
          <a:p>
            <a:pPr algn="l"/>
            <a:r>
              <a:rPr lang="en-US" sz="3800" b="1" dirty="0">
                <a:solidFill>
                  <a:schemeClr val="bg1"/>
                </a:solidFill>
              </a:rPr>
              <a:t>The Dynamics of Mass and Elite in Dutch Dividend Tax Discourse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3288908-A7DA-5846-94F0-D1E7B6DA1D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7984968">
            <a:off x="-822232" y="1074062"/>
            <a:ext cx="7122155" cy="4262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119A0F-5251-0E46-93F0-D59EDA41B3B4}"/>
              </a:ext>
            </a:extLst>
          </p:cNvPr>
          <p:cNvSpPr txBox="1"/>
          <p:nvPr/>
        </p:nvSpPr>
        <p:spPr>
          <a:xfrm>
            <a:off x="6476573" y="5123472"/>
            <a:ext cx="55952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rgbClr val="D883FF"/>
                </a:solidFill>
              </a:rPr>
              <a:t>Rafiazka M. Hilman</a:t>
            </a:r>
          </a:p>
          <a:p>
            <a:pPr algn="r"/>
            <a:r>
              <a:rPr lang="en-US" sz="2000" dirty="0">
                <a:solidFill>
                  <a:srgbClr val="D883FF"/>
                </a:solidFill>
              </a:rPr>
              <a:t>Department of Network and Data Science</a:t>
            </a:r>
          </a:p>
          <a:p>
            <a:pPr algn="r"/>
            <a:r>
              <a:rPr lang="en-US" sz="2000" dirty="0">
                <a:solidFill>
                  <a:srgbClr val="D883FF"/>
                </a:solidFill>
              </a:rPr>
              <a:t>Central European University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BC8241-9815-F549-B519-797CD2833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3617227"/>
            <a:ext cx="30480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93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19DB97-3899-A04F-B263-87C0949A1AFF}"/>
              </a:ext>
            </a:extLst>
          </p:cNvPr>
          <p:cNvSpPr/>
          <p:nvPr/>
        </p:nvSpPr>
        <p:spPr>
          <a:xfrm>
            <a:off x="484094" y="335651"/>
            <a:ext cx="11241741" cy="16878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524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985D9AB1-CED8-3E44-A493-B45BED988AC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36794" y="3087087"/>
            <a:ext cx="7318412" cy="11094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E478AC-C014-DF47-92F4-327F61270639}"/>
              </a:ext>
            </a:extLst>
          </p:cNvPr>
          <p:cNvSpPr txBox="1"/>
          <p:nvPr/>
        </p:nvSpPr>
        <p:spPr>
          <a:xfrm>
            <a:off x="1293026" y="504894"/>
            <a:ext cx="9605948" cy="7871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many attributes in </a:t>
            </a: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discourse</a:t>
            </a:r>
            <a:r>
              <a:rPr lang="en-US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content match?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025A99B-7E19-7A41-AB92-1A4098684209}"/>
              </a:ext>
            </a:extLst>
          </p:cNvPr>
          <p:cNvSpPr/>
          <p:nvPr/>
        </p:nvSpPr>
        <p:spPr>
          <a:xfrm>
            <a:off x="784626" y="4669033"/>
            <a:ext cx="1927042" cy="1477078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49.9%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8B1A5-C0B0-F143-A647-88623C843593}"/>
              </a:ext>
            </a:extLst>
          </p:cNvPr>
          <p:cNvSpPr txBox="1"/>
          <p:nvPr/>
        </p:nvSpPr>
        <p:spPr>
          <a:xfrm>
            <a:off x="4598276" y="2219982"/>
            <a:ext cx="2995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Jaccard Coefficient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AC1F2-0474-A14A-9E61-4B73C0DAA6E7}"/>
              </a:ext>
            </a:extLst>
          </p:cNvPr>
          <p:cNvSpPr txBox="1"/>
          <p:nvPr/>
        </p:nvSpPr>
        <p:spPr>
          <a:xfrm>
            <a:off x="2900856" y="4992073"/>
            <a:ext cx="8166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attributes in discourse content are shared between opposition and government in parliamentary debate. 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152DFD-218D-3B4F-90A8-7F86CA8BCE6A}"/>
              </a:ext>
            </a:extLst>
          </p:cNvPr>
          <p:cNvCxnSpPr>
            <a:cxnSpLocks/>
          </p:cNvCxnSpPr>
          <p:nvPr/>
        </p:nvCxnSpPr>
        <p:spPr>
          <a:xfrm>
            <a:off x="2920886" y="1453401"/>
            <a:ext cx="592727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577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A7A1D9C-AAD0-DD4D-8CDC-45B36C07A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9074794" cy="66159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7DBB17-EE48-A642-94AE-D5CB93C0ED95}"/>
              </a:ext>
            </a:extLst>
          </p:cNvPr>
          <p:cNvSpPr/>
          <p:nvPr/>
        </p:nvSpPr>
        <p:spPr>
          <a:xfrm>
            <a:off x="0" y="6499711"/>
            <a:ext cx="12192000" cy="24204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38E01-D155-3046-B4B1-4D30FB6B14C8}"/>
              </a:ext>
            </a:extLst>
          </p:cNvPr>
          <p:cNvSpPr txBox="1"/>
          <p:nvPr/>
        </p:nvSpPr>
        <p:spPr>
          <a:xfrm>
            <a:off x="9176512" y="920621"/>
            <a:ext cx="301548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Network graph is used to visualize multiple relationships that exist in the discourse content.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i="1" dirty="0" err="1"/>
              <a:t>toelichten-antwoord</a:t>
            </a:r>
            <a:r>
              <a:rPr lang="en-US" sz="2000" dirty="0"/>
              <a:t> (explain-answer)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i="1" dirty="0" err="1"/>
              <a:t>welke-maatregelen</a:t>
            </a:r>
            <a:r>
              <a:rPr lang="en-US" sz="2000" dirty="0"/>
              <a:t>(which-measures)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i="1" dirty="0" err="1"/>
              <a:t>maatregelen-neemt</a:t>
            </a:r>
            <a:r>
              <a:rPr lang="en-US" sz="2000" dirty="0"/>
              <a:t>(measures-take)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i="1" dirty="0" err="1"/>
              <a:t>buitelanse-beleggers</a:t>
            </a:r>
            <a:r>
              <a:rPr lang="en-US" sz="2000" dirty="0"/>
              <a:t>(foreign-investor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CD222A-194C-2A4B-A32C-922CC9C69180}"/>
              </a:ext>
            </a:extLst>
          </p:cNvPr>
          <p:cNvSpPr/>
          <p:nvPr/>
        </p:nvSpPr>
        <p:spPr>
          <a:xfrm>
            <a:off x="0" y="6615953"/>
            <a:ext cx="12192000" cy="242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635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D1A61C7-159C-C240-9C54-9B5194640AED}"/>
              </a:ext>
            </a:extLst>
          </p:cNvPr>
          <p:cNvSpPr/>
          <p:nvPr/>
        </p:nvSpPr>
        <p:spPr>
          <a:xfrm>
            <a:off x="0" y="6499711"/>
            <a:ext cx="12192000" cy="24204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CD222A-194C-2A4B-A32C-922CC9C69180}"/>
              </a:ext>
            </a:extLst>
          </p:cNvPr>
          <p:cNvSpPr/>
          <p:nvPr/>
        </p:nvSpPr>
        <p:spPr>
          <a:xfrm>
            <a:off x="0" y="6615953"/>
            <a:ext cx="12192000" cy="242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33EF2C5-5EAC-E94B-B3C8-B0C4F3516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8824"/>
            <a:ext cx="8753357" cy="63807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62DE9D-2395-6143-A61C-F329361E8428}"/>
              </a:ext>
            </a:extLst>
          </p:cNvPr>
          <p:cNvSpPr txBox="1"/>
          <p:nvPr/>
        </p:nvSpPr>
        <p:spPr>
          <a:xfrm>
            <a:off x="9125712" y="612844"/>
            <a:ext cx="306628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Network graph is used to visualize multiple relationships that exist in the discourse content.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i="1" dirty="0">
                <a:solidFill>
                  <a:prstClr val="black"/>
                </a:solidFill>
                <a:latin typeface="Calibri" panose="020F0502020204030204"/>
              </a:rPr>
              <a:t>z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ekerheid-vooraf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(certainty-in advance)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fiscale-eenheid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(fiscal-unit)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i="1" dirty="0">
                <a:solidFill>
                  <a:prstClr val="black"/>
                </a:solidFill>
                <a:latin typeface="Calibri" panose="020F0502020204030204"/>
              </a:rPr>
              <a:t>n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etto-opbrengst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(net-gain)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i="1" dirty="0">
                <a:solidFill>
                  <a:prstClr val="black"/>
                </a:solidFill>
                <a:latin typeface="Calibri" panose="020F0502020204030204"/>
              </a:rPr>
              <a:t>i</a:t>
            </a:r>
            <a:r>
              <a:rPr kumimoji="0" lang="en-US" sz="20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nternationaal</a:t>
            </a:r>
            <a:r>
              <a:rPr lang="en-US" sz="2000" i="1" dirty="0">
                <a:solidFill>
                  <a:prstClr val="black"/>
                </a:solidFill>
                <a:latin typeface="Calibri" panose="020F0502020204030204"/>
              </a:rPr>
              <a:t>-</a:t>
            </a:r>
            <a:r>
              <a:rPr lang="en-US" sz="2000" i="1" dirty="0" err="1">
                <a:solidFill>
                  <a:prstClr val="black"/>
                </a:solidFill>
                <a:latin typeface="Calibri" panose="020F0502020204030204"/>
              </a:rPr>
              <a:t>opererende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(international-operating)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i="1" dirty="0" err="1">
                <a:solidFill>
                  <a:prstClr val="black"/>
                </a:solidFill>
                <a:latin typeface="Calibri" panose="020F0502020204030204"/>
              </a:rPr>
              <a:t>opererende-bedrijven</a:t>
            </a:r>
            <a:r>
              <a:rPr lang="en-US" sz="2000" dirty="0">
                <a:solidFill>
                  <a:prstClr val="black"/>
                </a:solidFill>
                <a:latin typeface="Calibri" panose="020F0502020204030204"/>
              </a:rPr>
              <a:t>(operating-business)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7677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9B971-EFFD-0B40-9D48-CA1932AB8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/>
              <a:t>Result and Discussion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128C3848-24A6-4133-8AAC-032A07D5E0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4243823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98338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7DBB17-EE48-A642-94AE-D5CB93C0ED95}"/>
              </a:ext>
            </a:extLst>
          </p:cNvPr>
          <p:cNvSpPr/>
          <p:nvPr/>
        </p:nvSpPr>
        <p:spPr>
          <a:xfrm>
            <a:off x="0" y="6499711"/>
            <a:ext cx="12192000" cy="24204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438E01-D155-3046-B4B1-4D30FB6B14C8}"/>
              </a:ext>
            </a:extLst>
          </p:cNvPr>
          <p:cNvSpPr txBox="1"/>
          <p:nvPr/>
        </p:nvSpPr>
        <p:spPr>
          <a:xfrm>
            <a:off x="8944500" y="1843950"/>
            <a:ext cx="3015488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solidFill>
                  <a:srgbClr val="942093"/>
                </a:solidFill>
              </a:rPr>
              <a:t>Public discourse </a:t>
            </a:r>
            <a:r>
              <a:rPr lang="en-US" sz="2400" dirty="0"/>
              <a:t>is closely associated with five features: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Prime minister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Opposition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Coalition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Political dynamics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/>
              <a:t>Policy agenda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CD222A-194C-2A4B-A32C-922CC9C69180}"/>
              </a:ext>
            </a:extLst>
          </p:cNvPr>
          <p:cNvSpPr/>
          <p:nvPr/>
        </p:nvSpPr>
        <p:spPr>
          <a:xfrm>
            <a:off x="0" y="6615953"/>
            <a:ext cx="12192000" cy="242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F71EDA-5E63-2C41-8370-7B11ED6CC528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02" b="4807"/>
          <a:stretch/>
        </p:blipFill>
        <p:spPr bwMode="auto">
          <a:xfrm>
            <a:off x="0" y="694149"/>
            <a:ext cx="8944500" cy="56893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CEDCC0-A35E-BB43-BA8B-19A54887B222}"/>
              </a:ext>
            </a:extLst>
          </p:cNvPr>
          <p:cNvSpPr/>
          <p:nvPr/>
        </p:nvSpPr>
        <p:spPr>
          <a:xfrm>
            <a:off x="184753" y="116242"/>
            <a:ext cx="6185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Concurrent Words in Dividend Tax Discourse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463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7DBB17-EE48-A642-94AE-D5CB93C0ED95}"/>
              </a:ext>
            </a:extLst>
          </p:cNvPr>
          <p:cNvSpPr/>
          <p:nvPr/>
        </p:nvSpPr>
        <p:spPr>
          <a:xfrm>
            <a:off x="0" y="6499711"/>
            <a:ext cx="12192000" cy="24204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CD222A-194C-2A4B-A32C-922CC9C69180}"/>
              </a:ext>
            </a:extLst>
          </p:cNvPr>
          <p:cNvSpPr/>
          <p:nvPr/>
        </p:nvSpPr>
        <p:spPr>
          <a:xfrm>
            <a:off x="0" y="6615953"/>
            <a:ext cx="12192000" cy="242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176458-18FB-394D-83FB-6B1AA3D4FCA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8"/>
          <a:stretch/>
        </p:blipFill>
        <p:spPr bwMode="auto">
          <a:xfrm>
            <a:off x="0" y="805218"/>
            <a:ext cx="8598090" cy="569449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662CAED-999D-AF47-A42C-D243879C0110}"/>
              </a:ext>
            </a:extLst>
          </p:cNvPr>
          <p:cNvSpPr/>
          <p:nvPr/>
        </p:nvSpPr>
        <p:spPr>
          <a:xfrm>
            <a:off x="184753" y="116242"/>
            <a:ext cx="61852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Word Network of Dividend Tax</a:t>
            </a:r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71362F-3989-B145-ACF7-6A7B0161F4D5}"/>
              </a:ext>
            </a:extLst>
          </p:cNvPr>
          <p:cNvSpPr/>
          <p:nvPr/>
        </p:nvSpPr>
        <p:spPr>
          <a:xfrm>
            <a:off x="8923361" y="2806079"/>
            <a:ext cx="2943367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How words are used one after another to express </a:t>
            </a:r>
            <a:r>
              <a:rPr lang="en-US" sz="2400" dirty="0">
                <a:solidFill>
                  <a:srgbClr val="942093"/>
                </a:solidFill>
              </a:rPr>
              <a:t>public perception </a:t>
            </a:r>
            <a:r>
              <a:rPr lang="en-US" sz="2000" dirty="0"/>
              <a:t>regarding to dividend tax discourse?</a:t>
            </a:r>
          </a:p>
        </p:txBody>
      </p:sp>
    </p:spTree>
    <p:extLst>
      <p:ext uri="{BB962C8B-B14F-4D97-AF65-F5344CB8AC3E}">
        <p14:creationId xmlns:p14="http://schemas.microsoft.com/office/powerpoint/2010/main" val="2838450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97DBB17-EE48-A642-94AE-D5CB93C0ED95}"/>
              </a:ext>
            </a:extLst>
          </p:cNvPr>
          <p:cNvSpPr/>
          <p:nvPr/>
        </p:nvSpPr>
        <p:spPr>
          <a:xfrm>
            <a:off x="0" y="6499711"/>
            <a:ext cx="12192000" cy="24204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CD222A-194C-2A4B-A32C-922CC9C69180}"/>
              </a:ext>
            </a:extLst>
          </p:cNvPr>
          <p:cNvSpPr/>
          <p:nvPr/>
        </p:nvSpPr>
        <p:spPr>
          <a:xfrm>
            <a:off x="0" y="6615953"/>
            <a:ext cx="12192000" cy="242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CEDCC0-A35E-BB43-BA8B-19A54887B222}"/>
              </a:ext>
            </a:extLst>
          </p:cNvPr>
          <p:cNvSpPr/>
          <p:nvPr/>
        </p:nvSpPr>
        <p:spPr>
          <a:xfrm>
            <a:off x="194008" y="116242"/>
            <a:ext cx="25442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Retweet Network 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638E6E-3FC6-434C-9AEE-60221D825E9E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5" t="12612" r="11412" b="2012"/>
          <a:stretch/>
        </p:blipFill>
        <p:spPr bwMode="auto">
          <a:xfrm>
            <a:off x="0" y="577907"/>
            <a:ext cx="8071338" cy="59218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68CFC2-C5F1-8041-9C6C-467E4680500F}"/>
              </a:ext>
            </a:extLst>
          </p:cNvPr>
          <p:cNvSpPr/>
          <p:nvPr/>
        </p:nvSpPr>
        <p:spPr>
          <a:xfrm>
            <a:off x="8261838" y="2914428"/>
            <a:ext cx="37396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 directed and weighted network.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Node size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/>
              <a:t> in-degree centrality. </a:t>
            </a:r>
          </a:p>
        </p:txBody>
      </p:sp>
    </p:spTree>
    <p:extLst>
      <p:ext uri="{BB962C8B-B14F-4D97-AF65-F5344CB8AC3E}">
        <p14:creationId xmlns:p14="http://schemas.microsoft.com/office/powerpoint/2010/main" val="551770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9B971-EFFD-0B40-9D48-CA1932AB8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DE7E1-8521-6D43-A64A-7594F849F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1292" y="566804"/>
            <a:ext cx="10515600" cy="47312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dividend tax abolishment bill sponsored by the newly elected government of the Netherlands triggers the emergence of public discourse at both elite level and grass root level. </a:t>
            </a:r>
          </a:p>
          <a:p>
            <a:r>
              <a:rPr lang="en-US" dirty="0"/>
              <a:t>Ideological distance reflects the torturous path towards tax dividend policy consensus between coalition.</a:t>
            </a:r>
          </a:p>
          <a:p>
            <a:r>
              <a:rPr lang="en-US" dirty="0"/>
              <a:t>Ideological proximity between opposition parties increases in terms of their standpoint against dividend tax abolishment plan.</a:t>
            </a:r>
          </a:p>
          <a:p>
            <a:r>
              <a:rPr lang="en-US" dirty="0"/>
              <a:t>Political ambiguity arises among grass roots especially on the billion-euro potential loss as a policy cost. </a:t>
            </a:r>
          </a:p>
          <a:p>
            <a:r>
              <a:rPr lang="en-US" dirty="0"/>
              <a:t>Five features related to public perception: prime minister, coalition parties/elites, opposition parties/elites, political dynamics and policy agenda. </a:t>
            </a:r>
          </a:p>
        </p:txBody>
      </p:sp>
    </p:spTree>
    <p:extLst>
      <p:ext uri="{BB962C8B-B14F-4D97-AF65-F5344CB8AC3E}">
        <p14:creationId xmlns:p14="http://schemas.microsoft.com/office/powerpoint/2010/main" val="4159526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E6FA11-219D-B64B-A211-FA0A2FEB8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42093"/>
                </a:solidFill>
              </a:rPr>
              <a:t>Background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0C030B26-5EEE-48B8-9BCE-9912892E8C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4661837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3318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4AEE5E7-CD3D-514F-B8B1-E483EC107D98}"/>
              </a:ext>
            </a:extLst>
          </p:cNvPr>
          <p:cNvSpPr/>
          <p:nvPr/>
        </p:nvSpPr>
        <p:spPr>
          <a:xfrm>
            <a:off x="0" y="6499711"/>
            <a:ext cx="12192000" cy="24204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844C7F-C562-114A-9F12-F936BE9AE792}"/>
              </a:ext>
            </a:extLst>
          </p:cNvPr>
          <p:cNvSpPr/>
          <p:nvPr/>
        </p:nvSpPr>
        <p:spPr>
          <a:xfrm>
            <a:off x="0" y="6615953"/>
            <a:ext cx="12192000" cy="24204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D7ADC6C-D2D1-3942-A6F1-26E94BC99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65" y="241185"/>
            <a:ext cx="6425798" cy="7078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942093"/>
                </a:solidFill>
              </a:rPr>
              <a:t>Ideological Spectrum of Political Parties in the Netherlands</a:t>
            </a:r>
          </a:p>
          <a:p>
            <a:pPr algn="ctr"/>
            <a:endParaRPr lang="en-US" altLang="en-US" sz="2000" b="1" dirty="0">
              <a:solidFill>
                <a:srgbClr val="942093"/>
              </a:solidFill>
            </a:endParaRP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401F9495-92FB-F44F-81AD-F43DE4920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1" y="928687"/>
            <a:ext cx="5443538" cy="54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4F253897-639E-5544-AFB7-F157B15B2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61" y="6014848"/>
            <a:ext cx="1782860" cy="2769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200" dirty="0"/>
              <a:t>Source: </a:t>
            </a:r>
            <a:r>
              <a:rPr lang="en-US" altLang="en-US" sz="1200" dirty="0" err="1"/>
              <a:t>Krouwel</a:t>
            </a:r>
            <a:r>
              <a:rPr lang="en-US" altLang="en-US" sz="1200" dirty="0"/>
              <a:t> (2017)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8C0F0F-4997-3B4B-8172-617A6E0D329C}"/>
              </a:ext>
            </a:extLst>
          </p:cNvPr>
          <p:cNvSpPr/>
          <p:nvPr/>
        </p:nvSpPr>
        <p:spPr>
          <a:xfrm>
            <a:off x="7202058" y="1489933"/>
            <a:ext cx="3483839" cy="4001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solidFill>
                  <a:srgbClr val="942093"/>
                </a:solidFill>
              </a:rPr>
              <a:t>General Election Result in 2017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7096EA8-4206-8D4F-B780-1440A9694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4277" y="22002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8" name="Picture 2" descr="https://cdn.static-economist.com/sites/default/files/images/print-edition/20170318_EUC907.png">
            <a:extLst>
              <a:ext uri="{FF2B5EF4-FFF2-40B4-BE49-F238E27FC236}">
                <a16:creationId xmlns:a16="http://schemas.microsoft.com/office/drawing/2014/main" id="{8CE78480-F0CC-1E4F-A013-07552593A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77" y="1934450"/>
            <a:ext cx="57277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63C952B-2B67-8E43-964A-9AF4D9963BC8}"/>
              </a:ext>
            </a:extLst>
          </p:cNvPr>
          <p:cNvSpPr/>
          <p:nvPr/>
        </p:nvSpPr>
        <p:spPr>
          <a:xfrm>
            <a:off x="6134103" y="3978135"/>
            <a:ext cx="22305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Source: The Economist (2017)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37D2D58-6B10-524E-820D-EE20271752C0}"/>
              </a:ext>
            </a:extLst>
          </p:cNvPr>
          <p:cNvSpPr/>
          <p:nvPr/>
        </p:nvSpPr>
        <p:spPr>
          <a:xfrm>
            <a:off x="3336130" y="1721644"/>
            <a:ext cx="2235995" cy="3414712"/>
          </a:xfrm>
          <a:prstGeom prst="ellipse">
            <a:avLst/>
          </a:prstGeom>
          <a:noFill/>
          <a:ln w="28575"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D798A-8DCE-9C4A-AB00-B601412819FF}"/>
              </a:ext>
            </a:extLst>
          </p:cNvPr>
          <p:cNvSpPr txBox="1"/>
          <p:nvPr/>
        </p:nvSpPr>
        <p:spPr>
          <a:xfrm>
            <a:off x="3614738" y="2486025"/>
            <a:ext cx="1700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2"/>
                </a:solidFill>
              </a:rPr>
              <a:t>Government Coalition </a:t>
            </a:r>
          </a:p>
        </p:txBody>
      </p:sp>
    </p:spTree>
    <p:extLst>
      <p:ext uri="{BB962C8B-B14F-4D97-AF65-F5344CB8AC3E}">
        <p14:creationId xmlns:p14="http://schemas.microsoft.com/office/powerpoint/2010/main" val="3961103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9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7788B1-B333-214C-81FA-04D991D58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942093"/>
                </a:solidFill>
              </a:rPr>
              <a:t>Research Question(s)</a:t>
            </a:r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D93242-E640-4949-B380-120DD64A87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1013140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053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0FC2F-A8A9-1B4D-9328-D21AE297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/>
          </a:bodyPr>
          <a:lstStyle/>
          <a:p>
            <a:r>
              <a:rPr lang="en-US" dirty="0"/>
              <a:t>Methodology (1)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371198-0AE5-4E30-8369-E1C6A3612D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1975360"/>
              </p:ext>
            </p:extLst>
          </p:nvPr>
        </p:nvGraphicFramePr>
        <p:xfrm>
          <a:off x="2830773" y="645516"/>
          <a:ext cx="9566296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D0C5066-8D5D-A84E-BF26-87BFCC0C91F4}"/>
              </a:ext>
            </a:extLst>
          </p:cNvPr>
          <p:cNvSpPr txBox="1"/>
          <p:nvPr/>
        </p:nvSpPr>
        <p:spPr>
          <a:xfrm>
            <a:off x="0" y="1264257"/>
            <a:ext cx="3823855" cy="346223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9067" tIns="0" rIns="499067" bIns="330200" numCol="1" spcCol="1270" anchor="t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i="1" dirty="0">
                <a:solidFill>
                  <a:srgbClr val="942093"/>
                </a:solidFill>
                <a:highlight>
                  <a:srgbClr val="FFFF00"/>
                </a:highlight>
              </a:rPr>
              <a:t>” How does parliamentary debate on dividend tax abolishment portray ideological proximity and ideological distance?”</a:t>
            </a:r>
          </a:p>
          <a:p>
            <a:pPr marL="0" marR="0" lvl="0" indent="0" algn="l" defTabSz="1111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942093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469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85F0605-FC41-284B-B3EE-2773868D3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074374"/>
              </p:ext>
            </p:extLst>
          </p:nvPr>
        </p:nvGraphicFramePr>
        <p:xfrm>
          <a:off x="1214966" y="1034934"/>
          <a:ext cx="9762067" cy="4114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32424">
                  <a:extLst>
                    <a:ext uri="{9D8B030D-6E8A-4147-A177-3AD203B41FA5}">
                      <a16:colId xmlns:a16="http://schemas.microsoft.com/office/drawing/2014/main" val="1087154545"/>
                    </a:ext>
                  </a:extLst>
                </a:gridCol>
                <a:gridCol w="4149425">
                  <a:extLst>
                    <a:ext uri="{9D8B030D-6E8A-4147-A177-3AD203B41FA5}">
                      <a16:colId xmlns:a16="http://schemas.microsoft.com/office/drawing/2014/main" val="30784194"/>
                    </a:ext>
                  </a:extLst>
                </a:gridCol>
                <a:gridCol w="2880218">
                  <a:extLst>
                    <a:ext uri="{9D8B030D-6E8A-4147-A177-3AD203B41FA5}">
                      <a16:colId xmlns:a16="http://schemas.microsoft.com/office/drawing/2014/main" val="2556468118"/>
                    </a:ext>
                  </a:extLst>
                </a:gridCol>
              </a:tblGrid>
              <a:tr h="2253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Party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Name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Twitter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extLst>
                  <a:ext uri="{0D108BD9-81ED-4DB2-BD59-A6C34878D82A}">
                    <a16:rowId xmlns:a16="http://schemas.microsoft.com/office/drawing/2014/main" val="748391826"/>
                  </a:ext>
                </a:extLst>
              </a:tr>
              <a:tr h="2253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Prime Minister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Mark Rutte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MinPres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extLst>
                  <a:ext uri="{0D108BD9-81ED-4DB2-BD59-A6C34878D82A}">
                    <a16:rowId xmlns:a16="http://schemas.microsoft.com/office/drawing/2014/main" val="3277116287"/>
                  </a:ext>
                </a:extLst>
              </a:tr>
              <a:tr h="2253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PvdA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Asscher, L.F. (Lodewijk)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LodewijkA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extLst>
                  <a:ext uri="{0D108BD9-81ED-4DB2-BD59-A6C34878D82A}">
                    <a16:rowId xmlns:a16="http://schemas.microsoft.com/office/drawing/2014/main" val="4227482156"/>
                  </a:ext>
                </a:extLst>
              </a:tr>
              <a:tr h="2253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FvD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Baudet, Th.H.Ph. (Thierry)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thierrybaudet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extLst>
                  <a:ext uri="{0D108BD9-81ED-4DB2-BD59-A6C34878D82A}">
                    <a16:rowId xmlns:a16="http://schemas.microsoft.com/office/drawing/2014/main" val="4055093326"/>
                  </a:ext>
                </a:extLst>
              </a:tr>
              <a:tr h="2253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VVD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Dijkhoff, K.H.D.M. (Klaas)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dijkhoff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extLst>
                  <a:ext uri="{0D108BD9-81ED-4DB2-BD59-A6C34878D82A}">
                    <a16:rowId xmlns:a16="http://schemas.microsoft.com/office/drawing/2014/main" val="2214884725"/>
                  </a:ext>
                </a:extLst>
              </a:tr>
              <a:tr h="2253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CDA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Haersma Buma, S. (Sybrand) van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sybrandbuma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extLst>
                  <a:ext uri="{0D108BD9-81ED-4DB2-BD59-A6C34878D82A}">
                    <a16:rowId xmlns:a16="http://schemas.microsoft.com/office/drawing/2014/main" val="1169594129"/>
                  </a:ext>
                </a:extLst>
              </a:tr>
              <a:tr h="2253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D66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A. (Alexander) Pechtold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Apechtold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extLst>
                  <a:ext uri="{0D108BD9-81ED-4DB2-BD59-A6C34878D82A}">
                    <a16:rowId xmlns:a16="http://schemas.microsoft.com/office/drawing/2014/main" val="2793700365"/>
                  </a:ext>
                </a:extLst>
              </a:tr>
              <a:tr h="2253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Klaver, J.F. (Jesse)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jesseklaver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extLst>
                  <a:ext uri="{0D108BD9-81ED-4DB2-BD59-A6C34878D82A}">
                    <a16:rowId xmlns:a16="http://schemas.microsoft.com/office/drawing/2014/main" val="4190621969"/>
                  </a:ext>
                </a:extLst>
              </a:tr>
              <a:tr h="2253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50PLUS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Krol, H.C.M. (Henk)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HenkKrol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extLst>
                  <a:ext uri="{0D108BD9-81ED-4DB2-BD59-A6C34878D82A}">
                    <a16:rowId xmlns:a16="http://schemas.microsoft.com/office/drawing/2014/main" val="2960609412"/>
                  </a:ext>
                </a:extLst>
              </a:tr>
              <a:tr h="2253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DENK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Kuzu, T. (Tunahan)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tunahankuzu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extLst>
                  <a:ext uri="{0D108BD9-81ED-4DB2-BD59-A6C34878D82A}">
                    <a16:rowId xmlns:a16="http://schemas.microsoft.com/office/drawing/2014/main" val="1075461987"/>
                  </a:ext>
                </a:extLst>
              </a:tr>
              <a:tr h="2253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SP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Marijnissen, L.M.C. (Lilian)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MarijnissenL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extLst>
                  <a:ext uri="{0D108BD9-81ED-4DB2-BD59-A6C34878D82A}">
                    <a16:rowId xmlns:a16="http://schemas.microsoft.com/office/drawing/2014/main" val="879246697"/>
                  </a:ext>
                </a:extLst>
              </a:tr>
              <a:tr h="2253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PvdD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Marianne Thieme (Marianne)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mariannethieme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extLst>
                  <a:ext uri="{0D108BD9-81ED-4DB2-BD59-A6C34878D82A}">
                    <a16:rowId xmlns:a16="http://schemas.microsoft.com/office/drawing/2014/main" val="1034689713"/>
                  </a:ext>
                </a:extLst>
              </a:tr>
              <a:tr h="2253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CU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Segers, G.J.M. (Gert-Jan)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gertjansegers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extLst>
                  <a:ext uri="{0D108BD9-81ED-4DB2-BD59-A6C34878D82A}">
                    <a16:rowId xmlns:a16="http://schemas.microsoft.com/office/drawing/2014/main" val="1306328050"/>
                  </a:ext>
                </a:extLst>
              </a:tr>
              <a:tr h="2253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SGP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nl-NL" sz="1800">
                          <a:effectLst/>
                        </a:rPr>
                        <a:t>Staaij, C.G. (Kees) van der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keesvdstaaij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extLst>
                  <a:ext uri="{0D108BD9-81ED-4DB2-BD59-A6C34878D82A}">
                    <a16:rowId xmlns:a16="http://schemas.microsoft.com/office/drawing/2014/main" val="3460998623"/>
                  </a:ext>
                </a:extLst>
              </a:tr>
              <a:tr h="22539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PVV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Wilders, G. (Geert)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geertwilderspvv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0435" marR="70435" marT="0" marB="0" anchor="b"/>
                </a:tc>
                <a:extLst>
                  <a:ext uri="{0D108BD9-81ED-4DB2-BD59-A6C34878D82A}">
                    <a16:rowId xmlns:a16="http://schemas.microsoft.com/office/drawing/2014/main" val="481435371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F16BD7DD-77F8-CA40-B057-744C7D43CBF0}"/>
              </a:ext>
            </a:extLst>
          </p:cNvPr>
          <p:cNvSpPr/>
          <p:nvPr/>
        </p:nvSpPr>
        <p:spPr>
          <a:xfrm>
            <a:off x="2653145" y="373765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List of Key Actors</a:t>
            </a:r>
            <a:r>
              <a:rPr lang="en-US" sz="2400" dirty="0"/>
              <a:t>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0D85CAE-46A7-BB43-B531-6F328E007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/>
          </a:bodyPr>
          <a:lstStyle/>
          <a:p>
            <a:r>
              <a:rPr lang="en-US" dirty="0"/>
              <a:t>Methodology (1)</a:t>
            </a:r>
          </a:p>
        </p:txBody>
      </p:sp>
    </p:spTree>
    <p:extLst>
      <p:ext uri="{BB962C8B-B14F-4D97-AF65-F5344CB8AC3E}">
        <p14:creationId xmlns:p14="http://schemas.microsoft.com/office/powerpoint/2010/main" val="4071502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40FC2F-A8A9-1B4D-9328-D21AE297E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/>
          </a:bodyPr>
          <a:lstStyle/>
          <a:p>
            <a:r>
              <a:rPr lang="en-US" dirty="0"/>
              <a:t>Methodology (2)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A371198-0AE5-4E30-8369-E1C6A3612D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6204665"/>
              </p:ext>
            </p:extLst>
          </p:nvPr>
        </p:nvGraphicFramePr>
        <p:xfrm>
          <a:off x="2830773" y="645516"/>
          <a:ext cx="9566296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5D0C5066-8D5D-A84E-BF26-87BFCC0C91F4}"/>
              </a:ext>
            </a:extLst>
          </p:cNvPr>
          <p:cNvSpPr txBox="1"/>
          <p:nvPr/>
        </p:nvSpPr>
        <p:spPr>
          <a:xfrm>
            <a:off x="0" y="1304080"/>
            <a:ext cx="3452883" cy="13819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99067" tIns="0" rIns="499067" bIns="330200" numCol="1" spcCol="1270" anchor="t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3200" i="1" dirty="0">
                <a:solidFill>
                  <a:srgbClr val="942093"/>
                </a:solidFill>
                <a:highlight>
                  <a:srgbClr val="FFFF00"/>
                </a:highlight>
              </a:rPr>
              <a:t>”</a:t>
            </a:r>
            <a:r>
              <a:rPr lang="en-US" sz="3200" i="1" kern="1200" dirty="0">
                <a:solidFill>
                  <a:srgbClr val="942093"/>
                </a:solidFill>
                <a:highlight>
                  <a:srgbClr val="FFFF00"/>
                </a:highlight>
              </a:rPr>
              <a:t>Does public perception on dividend tax abolishment reflect political ambiguity?”</a:t>
            </a:r>
          </a:p>
        </p:txBody>
      </p:sp>
    </p:spTree>
    <p:extLst>
      <p:ext uri="{BB962C8B-B14F-4D97-AF65-F5344CB8AC3E}">
        <p14:creationId xmlns:p14="http://schemas.microsoft.com/office/powerpoint/2010/main" val="1415769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89B971-EFFD-0B40-9D48-CA1932AB8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US"/>
              <a:t>Result and Discussion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128C3848-24A6-4133-8AAC-032A07D5E0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4900736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2468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0D6641-B271-304F-BE93-39A1F0C633FD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does each group construct </a:t>
            </a:r>
            <a:r>
              <a:rPr lang="en-US" sz="4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discourse</a:t>
            </a:r>
            <a:r>
              <a:rPr lang="en-US" sz="4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structure? 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FB73164-F7FD-1D45-AD63-75DEF5F13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9" t="5014" r="3170" b="4752"/>
          <a:stretch/>
        </p:blipFill>
        <p:spPr>
          <a:xfrm>
            <a:off x="331567" y="2491214"/>
            <a:ext cx="5455917" cy="386884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61CE0D4-0619-0C42-8855-61713CF49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8" t="5143" r="3741" b="5406"/>
          <a:stretch/>
        </p:blipFill>
        <p:spPr>
          <a:xfrm>
            <a:off x="6445073" y="2496145"/>
            <a:ext cx="5455917" cy="385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28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669</Words>
  <Application>Microsoft Macintosh PowerPoint</Application>
  <PresentationFormat>Widescreen</PresentationFormat>
  <Paragraphs>121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Wingdings</vt:lpstr>
      <vt:lpstr>Office Theme</vt:lpstr>
      <vt:lpstr>1_Office Theme</vt:lpstr>
      <vt:lpstr>The Dynamics of Mass and Elite in Dutch Dividend Tax Discourse</vt:lpstr>
      <vt:lpstr>Background</vt:lpstr>
      <vt:lpstr>PowerPoint Presentation</vt:lpstr>
      <vt:lpstr>Research Question(s)</vt:lpstr>
      <vt:lpstr>Methodology (1)</vt:lpstr>
      <vt:lpstr>Methodology (1)</vt:lpstr>
      <vt:lpstr>Methodology (2)</vt:lpstr>
      <vt:lpstr>Result and Discussion</vt:lpstr>
      <vt:lpstr>PowerPoint Presentation</vt:lpstr>
      <vt:lpstr>PowerPoint Presentation</vt:lpstr>
      <vt:lpstr>PowerPoint Presentation</vt:lpstr>
      <vt:lpstr>PowerPoint Presentation</vt:lpstr>
      <vt:lpstr>Result and Discussion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Dynamics of Mass and Elite in Dutch Dividend Tax Discourse</dc:title>
  <dc:creator>Rafiazka Millanida Hilman</dc:creator>
  <cp:lastModifiedBy>Rafiazka Millanida Hilman</cp:lastModifiedBy>
  <cp:revision>6</cp:revision>
  <dcterms:created xsi:type="dcterms:W3CDTF">2019-02-26T11:01:45Z</dcterms:created>
  <dcterms:modified xsi:type="dcterms:W3CDTF">2019-02-26T12:40:08Z</dcterms:modified>
</cp:coreProperties>
</file>